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handoutMasterIdLst>
    <p:handoutMasterId r:id="rId20"/>
  </p:handoutMasterIdLst>
  <p:sldIdLst>
    <p:sldId id="256" r:id="rId2"/>
    <p:sldId id="268" r:id="rId3"/>
    <p:sldId id="257" r:id="rId4"/>
    <p:sldId id="258" r:id="rId5"/>
    <p:sldId id="262" r:id="rId6"/>
    <p:sldId id="261" r:id="rId7"/>
    <p:sldId id="259" r:id="rId8"/>
    <p:sldId id="260" r:id="rId9"/>
    <p:sldId id="263" r:id="rId10"/>
    <p:sldId id="265" r:id="rId11"/>
    <p:sldId id="267" r:id="rId12"/>
    <p:sldId id="269" r:id="rId13"/>
    <p:sldId id="270" r:id="rId14"/>
    <p:sldId id="271" r:id="rId15"/>
    <p:sldId id="272" r:id="rId16"/>
    <p:sldId id="274" r:id="rId17"/>
    <p:sldId id="275" r:id="rId18"/>
    <p:sldId id="276" r:id="rId19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42CAB-1451-493D-AAA5-0BDB9CC5D4DF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7274C-942C-4668-ACC9-FB725D74B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8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0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8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74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616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2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4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9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14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95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78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56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5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2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5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4CC0-3F24-4622-8287-5D9179312FED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741F8A8-44C0-4D06-8BD7-24C6DD98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9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3925" y="2294468"/>
            <a:ext cx="8574622" cy="2616199"/>
          </a:xfrm>
        </p:spPr>
        <p:txBody>
          <a:bodyPr/>
          <a:lstStyle/>
          <a:p>
            <a:r>
              <a:rPr lang="en-GB" dirty="0" smtClean="0"/>
              <a:t>Disneyland Paris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377" y="4910667"/>
            <a:ext cx="6987645" cy="1388534"/>
          </a:xfrm>
        </p:spPr>
        <p:txBody>
          <a:bodyPr/>
          <a:lstStyle/>
          <a:p>
            <a:r>
              <a:rPr lang="en-GB" dirty="0" smtClean="0"/>
              <a:t>Wednesday 19</a:t>
            </a:r>
            <a:r>
              <a:rPr lang="en-GB" baseline="30000" dirty="0" smtClean="0"/>
              <a:t>th</a:t>
            </a:r>
            <a:r>
              <a:rPr lang="en-GB" dirty="0" smtClean="0"/>
              <a:t> June – Saturday 22</a:t>
            </a:r>
            <a:r>
              <a:rPr lang="en-GB" baseline="30000" dirty="0" smtClean="0"/>
              <a:t>nd</a:t>
            </a:r>
            <a:r>
              <a:rPr lang="en-GB" dirty="0"/>
              <a:t> </a:t>
            </a:r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888" y="191988"/>
            <a:ext cx="5027049" cy="35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2" y="269849"/>
            <a:ext cx="10018713" cy="1516487"/>
          </a:xfrm>
        </p:spPr>
        <p:txBody>
          <a:bodyPr>
            <a:normAutofit/>
          </a:bodyPr>
          <a:lstStyle/>
          <a:p>
            <a:r>
              <a:rPr lang="en-GB" dirty="0" smtClean="0"/>
              <a:t>Itinerary – Friday 2</a:t>
            </a:r>
            <a:r>
              <a:rPr lang="en-GB" baseline="30000" dirty="0" smtClean="0"/>
              <a:t>1st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09859" y="1493949"/>
            <a:ext cx="9893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0654" y="1028092"/>
            <a:ext cx="85864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7</a:t>
            </a:r>
            <a:r>
              <a:rPr lang="en-GB" sz="2800" dirty="0" smtClean="0"/>
              <a:t>:00am Children up and then go to breakfast in hotel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9:00am Go to Disneyland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6:30pm Evening Meal at the </a:t>
            </a:r>
            <a:r>
              <a:rPr lang="en-GB" sz="2800" dirty="0" err="1" smtClean="0"/>
              <a:t>The</a:t>
            </a:r>
            <a:r>
              <a:rPr lang="en-GB" sz="2800" dirty="0" smtClean="0"/>
              <a:t> Plaza Gardens Buffet 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8:00pm back to Disneyland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11:00pm Watch the illuminations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11:45pm collected by coach from Disneyland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Travel back to Calais through the night</a:t>
            </a:r>
            <a:endParaRPr lang="en-GB" sz="2800" dirty="0"/>
          </a:p>
        </p:txBody>
      </p:sp>
      <p:pic>
        <p:nvPicPr>
          <p:cNvPr id="6" name="Picture 2" descr="Image result for disneyland par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77216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39gusjpdm7p1o.cloudfront.net/data/layout_grouping/product_index_slideshow/49858/disneyland-paris-illuminations-disney-spectacle-sons-et-lumieres-projete-sur-le-chateau-de-la-belle-au-bois-dormant-a-la-nuit-tombee.1000w.jpg?ver=15399634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58" y="4380038"/>
            <a:ext cx="3747352" cy="20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2" y="269849"/>
            <a:ext cx="10018713" cy="1516487"/>
          </a:xfrm>
        </p:spPr>
        <p:txBody>
          <a:bodyPr>
            <a:normAutofit/>
          </a:bodyPr>
          <a:lstStyle/>
          <a:p>
            <a:r>
              <a:rPr lang="en-GB" dirty="0" smtClean="0"/>
              <a:t>Itinerary – Saturday 22</a:t>
            </a:r>
            <a:r>
              <a:rPr lang="en-GB" baseline="30000" dirty="0" smtClean="0"/>
              <a:t>nd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09859" y="1493949"/>
            <a:ext cx="9893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0654" y="1028092"/>
            <a:ext cx="85864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6:00am Channel Tunnel crossing Calais to Folkestone.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6.30am Arrive in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Breakfast will be given to the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12.30pm </a:t>
            </a:r>
            <a:r>
              <a:rPr lang="en-GB" sz="2800" dirty="0" err="1" smtClean="0"/>
              <a:t>ish</a:t>
            </a:r>
            <a:r>
              <a:rPr lang="en-GB" sz="2800" dirty="0" smtClean="0"/>
              <a:t> arrive back at school.</a:t>
            </a:r>
            <a:endParaRPr lang="en-GB" sz="2800" dirty="0"/>
          </a:p>
        </p:txBody>
      </p:sp>
      <p:pic>
        <p:nvPicPr>
          <p:cNvPr id="6" name="Picture 2" descr="Image result for disneyland par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77216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81" y="3796092"/>
            <a:ext cx="3206839" cy="140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Spending Money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8283" y="1550020"/>
            <a:ext cx="81180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£50 spending money to be returned to your child you need to have paid the full £200.00 for the trip.</a:t>
            </a:r>
          </a:p>
          <a:p>
            <a:endParaRPr lang="en-GB" dirty="0"/>
          </a:p>
          <a:p>
            <a:r>
              <a:rPr lang="en-GB" dirty="0" smtClean="0"/>
              <a:t>Staff will keep hold of the spending money and hand it out to the children when they want to buy something to save </a:t>
            </a:r>
            <a:r>
              <a:rPr lang="en-GB" smtClean="0"/>
              <a:t>children losing </a:t>
            </a:r>
            <a:r>
              <a:rPr lang="en-GB" dirty="0" smtClean="0"/>
              <a:t>it. Children can keep their change.</a:t>
            </a:r>
          </a:p>
          <a:p>
            <a:endParaRPr lang="en-GB" dirty="0"/>
          </a:p>
          <a:p>
            <a:r>
              <a:rPr lang="en-GB" dirty="0" smtClean="0"/>
              <a:t>Children will not need to buy any food whilst there, unless they want to buy an ice cream or a bottle of pop.</a:t>
            </a:r>
          </a:p>
          <a:p>
            <a:endParaRPr lang="en-GB" dirty="0" smtClean="0"/>
          </a:p>
          <a:p>
            <a:r>
              <a:rPr lang="en-GB" dirty="0" smtClean="0"/>
              <a:t>All the parks have water fountains to re-fill water bottles during the day.</a:t>
            </a:r>
          </a:p>
          <a:p>
            <a:endParaRPr lang="en-GB" dirty="0"/>
          </a:p>
          <a:p>
            <a:r>
              <a:rPr lang="en-GB" dirty="0" smtClean="0"/>
              <a:t>Spending money will need to be in Euros.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Image result for disneyland par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77216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Ehic</a:t>
            </a:r>
            <a:r>
              <a:rPr lang="en-GB" dirty="0" smtClean="0"/>
              <a:t> Cards and Passports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91737" y="1550020"/>
            <a:ext cx="84822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Please bring EHIC cards into school when they arrive and we will keep these until the trip and return after.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If your child is NOT a British Citizen please send in their passport and if you have a residents card please send this in as well by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Friday 7</a:t>
            </a:r>
            <a:r>
              <a:rPr lang="en-GB" sz="2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June 2019</a:t>
            </a:r>
            <a:r>
              <a:rPr lang="en-GB" sz="2800" dirty="0" smtClean="0"/>
              <a:t>. We will return passports once we return.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If your child is a British Citizen they do not need their own passport.</a:t>
            </a:r>
          </a:p>
        </p:txBody>
      </p:sp>
      <p:pic>
        <p:nvPicPr>
          <p:cNvPr id="4" name="Picture 2" descr="Image result for disneyland par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77216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tse3.mm.bing.net/th?id=OIP.kZIY4tdeo18Zyc-IDN5Q2wHaKP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255" y="4468522"/>
            <a:ext cx="1528639" cy="21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.newsweek.com/sites/www.newsweek.com/files/styles/lg/public/2016/06/28/ehic-c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43" y="5301780"/>
            <a:ext cx="2230786" cy="148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you updated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69434" y="1471961"/>
            <a:ext cx="8653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will keep you updated with regular posts on the school Facebook page.</a:t>
            </a:r>
          </a:p>
          <a:p>
            <a:endParaRPr lang="en-GB" dirty="0"/>
          </a:p>
          <a:p>
            <a:r>
              <a:rPr lang="en-GB" dirty="0" smtClean="0"/>
              <a:t>All groups will have cameras / iPad with them. If you child wants to bring a camera we would suggest a disposable one in case it gets lost. Please put their name on it.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They do not need to bring a camera! We will create a DVD of photos and videos from the trip for each child when we come back.</a:t>
            </a:r>
            <a:endParaRPr lang="en-GB" dirty="0"/>
          </a:p>
        </p:txBody>
      </p:sp>
      <p:pic>
        <p:nvPicPr>
          <p:cNvPr id="4" name="Picture 2" descr="Image result for disneyland par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43762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tse2.mm.bing.net/th?id=OIP.pObWzp-ZIgIRVdXlNpsQCgHaHa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50" y="4136559"/>
            <a:ext cx="2476113" cy="24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Autograph books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7334" y="1449659"/>
            <a:ext cx="871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Over the next few weeks in school, the children are going to be making their own autograph books just in case they see their favourite Disney character!! </a:t>
            </a:r>
            <a:endParaRPr lang="en-GB" dirty="0"/>
          </a:p>
        </p:txBody>
      </p: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UAAtADASIAAhEBAxEB/8QAGwAAAgMBAQEAAAAAAAAAAAAAAQIAAwQFBgf/xABQEAACAQIEAgYGBwUGBQMDAgcBAhEAAwQSITFBUQUTImFxgRQykaGxwQYjQlLR4fAVM1NiciRDVIKS8RY0Y4OTRHOiByWyNaPCRVVk0uKz/8QAGQEBAAMBAQAAAAAAAAAAAAAAAAECAwQF/8QAKhEBAQACAgICAgIDAAMAAwAAAAECEQMhEjEEQSIyE1EUQmEjUnEFM4H/2gAMAwEAAhEDEQA/APHhSdhVq4Z8uYggVpCqpgagbU01vj8f+1Lz/wBKVsAcKs6teQ9lNvR1rbHjxx9McuTLL2nlrRFCmEazWjMI1HhTooZgpEg70oGo0q2wssTyqCMeLw3VGRqh2PLurCwKneDzrvsodSrCVOhFcvFYc2mynUH1Tzrh5MPG7ju4+Tymr7bMBi/SFyP+9Ua/zDnWuvOgtbuBkOV11BruYTErirOYCHHrLy/KtuPk31WHJx67i6oakVDtvWzEhk7VVcbLpxq53FtCT5Vz7t0asxgc6nekSbS5cABJMCsbM1xpO3AUXY3Gk6DgKdEkjTU1x8vJ53UdvFx+M3QRNuJrQiBfmafqeridyJkUfDeteLi8e6y5eXy6hQO1prwrQiZV7+NS0mUSd+FWanhNbViqdeFVFK0uGDENuNNarI3qNG2PLzqu4PqzWgrMAa8TVd0fVNVc5+K+F7jOnqedKo/tIHfTJ6vnQT/ml8a4cP2d3J+rRkOsCnVeyKILKTlYiadFOQV3uDYKutB0jUbVZFEiRBqYhQVDaH21jvWyp2jnW5lKtBpXXOO+suXj33GvHya6rFYu5GCseydu6tqn21huplO2lWYe7HYbfgaji5P9aty4fcdG20HKa028pPbJA5isCtIrVaaRB3Fb1zrCKQrG1Wb1KCoIrDUUGsrOh0q7KKQgjhQ9MtzCq/ATzrHdstZMHjtXTuXFtIXfYe+uZcuPeuF38AOQ5VycuOOPp18OWWXsqrVghFzt5CjatljzpMQj55Oo4CsJLe29sjTh8ZbgL6jd/Gti3WGxnxrhkTuKst4i7ajK0qOBrrw5ZJquTPi3dx3BdB3EVYGBGhrm2MalzRuy3I1pBmuiWX0wss9tJRW3GvOs9xCuu4qB3X7RpuuJPaE+FEKZ1p96Z0VjmTTTaljvqUHUSsCpHtortRYkkEmeFAsGdatVGbRRJpI1FWAkNKmCNqhJaEU29A60A28KlSpFBKFMCKLhQ5ymV4GgSgaYxpUoFqUYmhBHfQSKFGakRvQCmd2eMxnKIFCpQCKUjlTR3RUiCRvQIF50YMAEzFNFSO6oCAdqKYoDEqDR2IotUXDG+4tM8p6qs4a0d1A8qqfCWuFXMx23FITwFZ3hwrSc2c+2dsIvM+RqtsIeD+0Vsiiq1S8E+lpz37c1sNcHI0htOPsnyrsXbWQL2gcwnSkIWNQKr/BfqrTnn3HMQRvI8a6GCtI7gSDUKJOqyO6lewkTrPCssuHJrjzYul0xirdjo/0O0ZvXNIHLjXZwfRDN0bYw13DTctpHWl8p27qT6PfRvDizZ6QxINy64zoh2Xke+vSBIqmOHjE55+TzV76PXnMGAsR9WJ+e9a7eGtWrCW8ScVdZBAY2zoOWldzLUg1ZTb5hFHLWGxiHtAA9pOXLwrbbuJdAKNPMcR4134ckycufHcTRRAloO1Sak6yKuzCI23poqTPCpE+FAONabS5U7zS2rY3bQVYagGluW1u2yjcePKjTBjkywImZ41WzfSZdXccXEWGtuVYQw5bEVVZvPh7ouW9xuOY5V28RYW/by7MPVPKuNftFGIIhhuK488bx13YZTkjt2LyYiyLtvY8OIPKoxiuJhcS2Fu5hqh9Zef5107uJtm2HVpETNdOGcyjlz47jVWIuZpzGFWsLubhBOijYUbjm6Z2XgKKJPjWHLyXK6jo4uPx7qIvtq9AB486ZEAEDU1YLTcdK04uLx7rPl5N9QgNXWl4tRW2AOZp8ulbsDb1KgUjejUBWJYksST30h2NWOdyarAkGpQpUlSSuh2qm9+7arjp4VTcjq3quf6r4ftGa3OQ+NBP+ZTxFG36poL/zCeIrgw/Z35/q26cKuQdgVVV1ogpXoPPFlnXakir8x6sppB12pIohXAMSJjhVbRmMCBOgq1hBmlZZ1G9SM9xMw2/OsVxCp+Brpbb1RdthlJ9tc/Lhr8o6OPPf40mHvZtG3HvrYrDN2duE1yipRu8bVssXc4kaHiOVacXJ5dVTkw13HUGoBHGmqiw8iKurRkJpHKqpZzCgSTTTXLxmJ698iH6pT/q76zzzmMaYYXOq7944i5Oyj1RUtpmPdSos6bDjXSw9nq1DMO1wHKuTGXkydds48UtWsi6+sd+6q7iAaZgw51pmKzMsMa7scZJpw5ZW3bO9hWEjSsz2HUmNRW/hUrPLhl9NceW/bmRO9WWsRds+q0ryNarlhX7jWa5YZNtRWGssK1/HONtnG27mjdluRrRv4VxSOdPbvXbPqNI5Hatsef8Atllw/wBOwDBok8qwWscjaXBlPurULoPGa3mUvphcbPa5G51ZM1nDcjVyHMu+vKpQYbxT0g3qwGoSWgdqY1N6BYqRTUNqARNDUd9MBvypmAAGVpka91BXpUpooRQCNalQDvNSCONAKBAoxRgUCUNqcngKU6aUEmaagBAo0EqTNCplYqxUTlEmgB1FLM+NSSKmUGKCbiPfSxLbaU+UxE6TMUwAFAoWmiKNA1AVhNJBqwkRtrzpahJTsKmQ3btu0N2IHtNQ7itfQ65ukOugEWwWEjidB86y5LqNOObr2VrpWxbtrbFshUAUCOAq0dK4VtwR5GuObx427Z8j+NTrkO9lfJorj8nRp3B0hhD9sDzp1xWGba6PbXAz2TvaceDUpNg/xB5D8anyNPCXLDITxFVAlWlSVYcRXVKgiDqKz3sJIJXXw3rfPiyw7iMeXHLqomMDwtxVRtpGgP4VoiK5boU0YaU9m+9mI7S/dNW4+b6yUz4fvF0f5hVlpCxmNKrw7piTCGOJB3FbYCiBXT5b9OazXssUYqVCwUa0EAmjchD6w56Gaoa8TtoKSp0hd1oG2tZsSnXiQAHG3f3U9VO8TrFRljLNVbDK43cc64kajbiOVKpIGWezMxV73BcuEgac+dU3EynurzbdWyPRk3NrlWYrVZtjNFY8PdCtkbY7HlW1Tl8RXRw4TW3PzZ300LCxAFEmTSr2gCKYCulzIKPECoN6NARRoUaAOOzQAimOxFIO+iFN1crabVnczbY1suDMsVif9yRtpVc/VXw9xnTjQH/MJ4j41E41B+/TxHxrz8P2ehn+raKvtiFqq2Mx12FXiK9J5o1CZgcqlSoCMJqII3p4qEA+NSK3thttDVLqV3rRtUIzb0I59+1I024d1ZQWtvI34jnXWayraDSsOJsFW7+HfXLnjcLuOrDKZzV9r8NeGZWnSujvXn7dzq2/lO9brmMZbIto0sR6w4CtZyTx2yvHfLUNj8VmJsWzp9s8+6sirJgUFXgK34TDZu0w7I99ctt5MnVJjx4jhbGgdxpwHzrWaJoFpULlG8zxrtwwmM1HFnnc7sh1qq6IYVeKFxEa2MpObjV1GWpRIipG1SFOpPOhE0x17qFRpMulVyyr6xrzrLcsOh01Fb6EVhlwy+m2PLftzDrUW49v1TpyO1bMQlrLL6HhG9Y486w7wrbrKNCYxhHYJblOlbcLiRdExlYHUGuTHsp1dkaU0G0GtceXvtllxf074aVp0OlcvD44GFfQ99dBLgYSK6ZZe4wss9rqg7qCmaO+9EIaFNmOWNxvU0oFqUYqaigBFQ1JoyMpBGvA0C1IipNSaAGgaOpoxB3mgDobYBJBkTIpANR3053oD1qBnQoYYQYmlpiSdyTGmtJE0EIoL2SYJE99NFCOftoAd6A9am0ogRQCpFEmhQQ0pNGiLZZGYbLvUBJmpFGpUJVvop9lbejldLLOoPaPLgKxXJLBRv8AqK9Dg/qcASqytvsnvNcnPl9Ojin2z9aY3pDffNpUNbMHgmuHObkTwW2XNck7dFZUvsd6c343qzHYUYchg5aTBBQqR5VmtWxcuqpMCpHIiptRIYTxoR4V7LzS3LS3AZEGsN7DNbMjUV0Y0J5VcjWwmV1zg6kVhycMvcb8fLZ1fTgglWBVirDiNCK6OG6S2XED/OPmKGIwqXGY2hHIHcVhdGQwwiubeXHW+seSO018sJWIOxHGqtSZNcu1eeyewdOIOxrfYxCXTA7LfdNdXHy45ObPiuP/AMW1JobUCwBgmBxrZjoHuAaVhu3OsMD1fjRu3es0Hq8+dBFmuPm5d/ji7OLi13RRZp3t9id+dOq5Y504NMODc3fac+fV1PTnusGOFacLfmLbntfZPPuo3rQiR6vwrIykGDWeNvHlqr5ScmO46yMQ0cDVwrBhb/WjK/rj3jnW+22ZfDSuyWWbjjyll1RnWpRoVKDUQeVQhQgIMtOoihNEDUAAoTULACTQQiRWPFABWj7utX3LoKALIM61lu+o3gajL1VsfcZE41F/fp4ge+im5of3yeI+Nedj+z0cv1dbKFgDap4UouTvoaavReagpqAExG9SpBqVKlBCJpTpTUDQCs10i4ddhV9xkFthJz8IHCstxxbTMdeQ51GWtdrY730yXreVu+oo5VNWYsxkmnEIpY15199PQk67W2LcmTtW5XKgAaAcK5ljENmyMe+OBrcjZhXdwYyY7ji58rctNAuyO0PMURB1FVaRQDFDIrbTFfQoC4rdxpqqlVcQntLvVMRWuqLiZW7jUoVb76DuqU0E1RexCWzCdtuQ2FRcpPa0lvo7aCTovE1nu4nhaH+Y1Tcd7hlzPIcBSqpYwok1zZ8tvUdGPFrugSSSSZJ4mmt2nuHsjTma0WsLGtwyeQq+BliI4Ux4rl3TLkmPUUrh1CxJk8aofDsm2orbtUJner5cE+lcea/bmkc6ts4i5ZPZOZeRrS9lX8azvZZOEisfywrX8c46WGxtu7AByt901tBU7GvOQDWmxjrtnR/rF99bY80vtjlxa9O4Ig8+FCKosYq1fHYbXkdDV4raXbHWgipFGjGk7iiCmaFOCIMj8qWKBYoxRoiBE60C1I1pmjMcsxwmlIoFFQetTAaCoRNBDrSxRoxNAp0o71IHGmDAKwKgzseVBVGsUYPCo21SpAmhTEUpUUEJmhUy1IEa1ABagNTRJk6CBRPZUkcqipiYdRcxY1gAzr3be+vZYbCYf0E2epv3FfVnAOp5ivOfR1F9MLuVAUbsJiOMc9a9YcbZiOsxDHmHj3aVwZ3eVdePUeXurkuMpnQka6Gutgrl57C9XltWhsXcID4Vi6XuB8aSGLdganfzrV0RaW7Ye5fuqgIy29dSRz7qyntpfTP0rfuMVs3NSpzTIPsNU9GYZ8RjUyrKoQzEmAKpvl+ufrCCwJBjbyrt9EYIDDC4RcuZ9YDBFHnuaTul6jyZc5Mn2ZmO+kgHaiCNSaJ7RHdXsPNJHOgRVpWaRhDeVElAqPbS4IYedNQqMsZlNVOOVxu459/BshJXUVmIg66GuzNZr9hH7jzFcefDce8XXhzTLqs9rFssLc7Q58al27nlVOnE86pe2yb6rzFKGiqfy5a0v/Fjva5Vmr1XLrEmqbVxTAOjd9aI2rXh45+1Z82d/WGYqWJUEDlNCpFNFdLmTuIkVmv2cu+nKtPEmpAYQdQaz5OPyn/WnHn43/jmdpWBBhhsa6mCvi8p4MB2hWO/ZIMb8jzqi272bguIYYe/urmwzuF1XRnhM5uO6REazQilw91MRaDp4EcjVsV1y7cdmuqUCmyHIXjsgxNSKpuvplG3GpQLXI21NVEyZO9Dfwo1ZAGqrnqN4VdVV0EI06SDVcvVWx9xjT1jUP7xPGgvrGi37xfGvNx/Z6WX6tx1M06uR3ikOmlEAxNem81oBBEiiazhip0q5WDjvqAyAsQNNedQiGIO40oRUoDQkDcwOdOihmjMAI3NU3iFSSYHE0FFxwAXYwKxOxuvmbyHKjeum8/JBsPnRtpJFcfLyeV1HZxcfjN0baTVz2wVgCfnTqoUd9EEjbStcOGePftnnz3y69ObcTKdNuBrThr3A6MN6a7bkHSshBRweIqmNvHlqr5Yzkx3HWVpFQ8ay4e8GgzA49xrVMiuyXc247NdDNMjldNxVYNMWCLmY5RzNRSRoUhhoZqvE3rVlCLp1I0Ub1gu41v7ns/zHespJJJJkncneufPlk9N8eK32tu4h7ug7K8hufGqQKuw+Gu4hotrpzrXbsJa2EtzNZTHLkrW3HCMtrDM+r9kcuNaURUEKIFWGSdaEV04ccxc+XJcgqUYqAE1ooGlSKaOWpp1IUnOoYcgdqIVRG/sonaMsjvoiMxoFZOu1RZtMulNywHmBBrM9l03EiugCTqTJqZZ4TWGXDPptjy/25fEEaEbEVsw/SN23C3R1i8+P5013CqwkGDWZ7TWzqNOdZbywrXWOcdmzibV8Tbee7iKu3rzw3BUwRsRWqzj7tr959YvvrbHml9scuKz069SqsPibeITMjTzHEVdpAg1tLtlYFSjUigGlCjRigWiI41BUoA6gMcpkTvQpqEUAoU0RsSKWDzoA1GNBRWFmQGkRrwoUQBoATRmhB40EcFGKkQw4Uhk705ob6R50Cxwpbp7IHM09IwD3VU7bGs+S6i+E3W3B/VC3mmJloMaca9G92zawfW+j2RaI0PVb+BmZ7686il3VFGrEADvr1HSeCW30BatdaC2HUMYHraQfjXny73Xbfp5hmJljqdya9J0Th7NjBMMly+11e0yLovcK8/hVD4u0rAEFxIbbzr1gxSqoXPebllIUeQFRiZPK4+0LGJuW1zFQdMwg11MDcfFWVZ74tIBAUKXOmmw0ArL9ILofFWe0zHJrm3GvGrfo5bbEYu4hUtaS2T3BuHzpP2L6eeIAJNTMd4inygiTQy6V67ziqczRxosBsSJHfUoHwogpEd4oTTwuUmR4VVcbIKlIOwC1hv3i5KrA4GpevFmKqfE0iJPhXJzcv1i6uLi+6gYoCRovEHakypd1tGG+6flWkIGEMJFVvhis5de6sLxZa23nJjvxZyCDBEdxq21iGt6N2l94qZw3Zugnv4ike0VGYHMnMVGOVxvScsZlG+2y3FzI0j4U+XSa5aMVbMpynmK12sWDC3BlPPhXXhzS9VyZ8VncalUswUbnnQKnMRGoqTRFbMSMqsuU7fCsV60QTO499dAiREUGs9cYJhuB76x5ePym57b8XJ49X052HvvhruddRsy8xXZt3VuoHQyprj37TIzAiGG4o4TFNhmPG23rD51jx8njdVpycfl3HVuXcogb1STNSc3a3B1EVMum9dsclE1OVThUNEBSOCyuYJAWn2qt/VPgarl6Wx9sa+saDesvjRHrGg+615uP7PSv6t/OjQFGvTealMpIM0ulTjRDQCGEijVCMVO+hq6DO8+FQkYrm43Eda3V2/UHHmasxuJibNtu5iPhWREmuXl5P8AWOri4/8Aaiiz4VrtpkG2vKhZtwAY8JqzxMVbh4v9qjm5f9YEa1Io0K6nKPZyEZZM71lv2tJG3wrTUgHRhIrLkwmUa8efjXMVjbeR5it1m6CAZ7NZsRbAeAZNVgQIBMVhhy3Dqts+OZ9xsu4pVMW+0eZ2rM7tcaXYk9/CgBJgCTyFabWEJhrpgchVbnlyXS0xxwm2dEa40IJNbbWDVdbhzNy4VcqhFyoAo7qfetsOGTvJjnzb6xRXKaLEcqVtTOWAaJFSPOt5GFuy1ApPEU8RvR086lBAvPWmZDkzAaTE99GKUamfKiSlYUxUgbjzp6mXiagJuTRyT4VYiZyQsaCdaBoFCgVKNQ7GKBQOJ1o5Q5CkSTpUB0qGos2mXXpRfwcMQNGFY3Rk9Yac66WtAgHcTWGXDPpvjzf25qkqwZGKsNiK34fpIrC3xI++o+Iqq5hQwzJoe6szIyesNKylywrSzHOO9bupdUMjBhzFPtXnUZ7bZ7blW5iuhh+k5hb6wfvjb2Vtjyy+2OXFZ6dPehSo6uoZSCDxG1OTPKtmRTBYwIHKpFECpFADIqUwy65pjupaAUYkwN6FQmaCMMrFTuDEUsc6aKlAtQmiRQoFNCmNCKACtnQfRrdJ4q7F1ba2xmluJOgHxrG5hGPGt/RAW3hnZknO2m2w/Rrn5r1ptxTvbrn6NYhSDaxFkkGRqfwrf0j0fi72Ct27MNcb972oHlPfXKF1OBK+Z+RphiHHq33HgxHxNcnTftS3QXSSmVsGRqCGH412MPh3tYHNdwIZlHbzJmdj3ViTG3xtiXHi4/Crlx+LG2IJ/wAoP4UkhbXAxOGxRuFnsXpPFlNdz6P3blvD3rNtIcHOxOmkVcOlMau7KfFI+dOvS+J+0tk+38KTGS7Tct9PIeNEKWMDegDRr1HnlddTzqs8BVtV3DGtSEdoU1ixN6ewp14nlUxOIObKvrfCs6LXNzcuvxjp4eLf5VEThwrQEKHKRB5UbaRBNWEydTNV4uL/AGyW5eX/AFxVijNPAjahHMV1OZVctLc7m51nKvZbl8DW4KPKgVDCDBHI1jnxTLuNsOa49ViKpc9WEfkdjVTKVOVhBrVdwpgm3qOVVK+mS6My9+4rkyxuN7dWOUynRbV57eg1Xka2JiBd1Gh5VkeyVGZDnX3iqwYMgweYrTDmuPVZ58UydIOTT2WPWisVrED1bun8wrbb7MONR3ca68cplOnLljcb2uv4Y4odkRcA0PPuri3EKk6RzB4V2Gu5jEQtZr9nrFzKO1xHOsOXi/2jbi5f9ay4TEdScjn6snf7proluzlyjeZ41yHWPCtOCxG1m4dPssfhTh5P9ac3H9xtoUTFThXU5S8KR4y8Zp9qrYGCY0qMvS2PtiHrGpcEEVB61R+FeZP2elf1b+Omoo0oOtMK9OPNo0BTAwwK6EVCZ7vCiAj2VXiMWbNs20PbOx5CjfuiynNjsK5+rNJ1Jrn5uTXUdHFx77oopJrXasnKHI7MwO+hhcP1ja+qN+/urbiRlVVy5YO1Z8XHu7rXl5PGaik760XUrAPESKFDau1xDpxpec0Syp2maBzrLdxZki1oPvHeqZ5zH2vjhcvS+5cS2O0YPAcTWa5iHfRewvdvVO5JYyeZp1QkT6q8ztXLny2+nThxSeyU+SBmuHKOXE1DcW3+7En7x+QqW7Fy72m0ni3GspLWlshGumctsBAeM6nzrbYbsjhImKx3LZSrbF3MMpPaHHnXRwWS6Y80t7dAbU0VXbfMO+rVE11OVAJ2qwBQCInkeVAdwo0QUiDIpSRHfT68qGXWTRJTqBFTLVgAFAVAWCOFSjxqcdPOgWKlMaWCe6gh35UN6kUKCcKkVDRALEAak7UC7VIPGiQQSCNRUigFK4DaETTxSncVWyX2mWz0z3MKDqhg1mdWT1x511HXKRDBpE6VWwDCCJrDLh/pvjzf2wWrty002nK+FdCx0ophby5T95dqzPhlY9jQ1mdWQww8xWcyywaXHHN6FWDAMDIPEU1cDD4m5hz2DmXip2rq4bG2r+gOVvumujHkmTDLjuLUdakd1QGaMmInTeK0ZlHGpFNlkTI8KUioANSjFSKBCJPdRJBWMo0MzxokUp9lADI76HeKalOhoEu6Ko75p7WLu2kVFIgd1VXdXjuikKivP+Tn3qO3gx621jpK8PsofI/jTDpN9B1SknkYrDlpktsXBHOuWZVv4x2sF1mPxKYdUyltSQZgcTXcHQlhfVNzxLGuD0NjPQ8eLt2Mh7MAagV7Nb1l7XWrdQ24nNOldGGtMcnJbocbLduKe41Rd6MxNpSbd43QOB0Nc7HY9r/St29hc+UkKpGkwImulhOmWtXupxB662IBuAar+NNw7eZoTUOlKTGpr1HnixhZNYcTiMphPWO3dTYvElRlB14D51hAkydSeNc/Ly66jo4uLfdQLPzNaLdo7nSjatxBI14CrxPE1Xi4t/lk05eXX44ky8zNGKePOhoeFdTkKRr3UNhqZqzKDUyr50FSjaabyHnT5aKpLAZoniaCsbaaUty0l31xB+8KsC5dPfR34VFxlmqmZWXphdLths244MKVlt3tR2H58DXQAIHAjkaz3MKrGbRyN907GuXk4LO8XVx88vWTC6NbaHEGmtXnsnsGRxU7VdJSbd1ZHI/Kq3s6FrRzDiOIrCZXGt7JlGyzfS8IXRvumrBXJ79iK2WMbHZviR94b+ddeHNL1k5M+GzvE+KsSC6j+ofOsDrGnDhXbtqLhHVnMG2g1ixmFydpdV4j7pqnLx6/LFfi5N/jkmDxHWjq3PbA0P3h+Naa45BVhBgjUEV0sLiOvTXR13HzrTi5PLqs+Xj8e4uiTvVT6aToeFW1U+9bZemWPthHrVLvA1B61C5sK8yfs9K/q6EnadAdqI1FTc1Nq9KPN+xg0ty4LSZm8hzo9YEUs+gG9YLt1rz5joOA5VnycnjP+tOPj8r/AMK7tccs2591XWbRY/E0tm0WYRqTW1FCAKB51zceFzu66eTOYTUFDkjJoBtT3rrXIzTI50AprPexKWyQvbbu29tdlsxjjkuVWTAM6Dnyqi7i1GlvtHmdqzXLr3T2zpyG1KAWMKJNc+fPb1i6MOH+xZmc5naT31EVmMKPPlTEJbPb7TfdHzq1cPevAZ/q05R8qxkyyra2YxUTbTb6xvd+dOtm7eIZ9Bwn5CtVuxbteoJbmasy91dGHB95OfLm/pQlhLcECW5mrDrVjIEJB4UI7q3kk9MLlb7UXLeYd/LnWJ0KEFTtxrqd8VTiLYMuvmK5+XDX5R0cWe/xyJhrnWERoeIrcpnY6RXIBaxcDL/vXQsXlYAgyDWvFyeUZ8mHjWmmFKO6rV7JB41qxLlogU29CKhIQD3UsRTwSRUZSpIO9AkSKEU2qkEVGOZidjyFAjcRQomRvQ28KAHfWgddqbepQLUkqZFOzSAIAjiBv40lBDrrUoRyqT5UBpTTUKAVKnhU3qAI40CisIIpqlRZL7Wls9MlzCxqhrOykHURXUUAmGbKOfKkdFaQde+sMuH/ANW+PN/7M+Hx96zAP1i8jv7a6WHxlq/AUw33TvXLuYUiSh8qoIKkSIPA1SZ5YdVa4Y5dx6PeiQRoRFcbDdI3LcLd+sXnxrqWMRavrNtge7iK6Mc5l6YZYXFbFAijUqypakKV315UYoEUC5dzI04UhOlORQA1qBnMFpigaPfR8q8nmu869HimsSga1vw9rYxWW0vaBIMdwmtyX7Sr9qeAykVTFegqMcQyZUOmxPvpSlwIUbMQu86xQw1t2uyztvJyitGHxKi673DlDe6tGam1cXMIUtwpxKP2TsZmlQuFKh2CHhtPjViqI1qKlgY6VkxGIW2NRmJ2FHE3wg5ngOdc/V2zEyTXpcvL4zU9uLi4vLu+k1ZiTqTua02rUQT5CltW+LbVpG1Z8XHv8smvLyeM8cQAijUqV1OQZqRQjaN6apEmfGoBJ3igeFGgZlysVJBg7g0KE1J7qINwocYFTeoRrNSJHfUgeNQ7bHupl4E60CNbS4sMJHfWW7hHtnNaJYcuIrYNCYpo51lnx45NcOTLBymyXTDjK/3gPiKpdGtntDQ7EbGuvdsW7/rCG+8Kx3bN3DgyA9s+z8q5M+LLF14cuObLavXLLSjQOIOxro4fE2rwyQFc/ZbjWA2gwmzvxQ7+XOqT7DU4ctx6M+KXv7bMXhurMj1CdDy7qyKz2rgdDDCtVnGEL1eIBuWzpPEfjVd+0BBRgyN6rDj3HvqMtS+WJN2aydCxeXEW86jX7Q4g1HUHauVZvNh7odfAjmKvfpAsG6u3lbvMiuicsuPbny4rMulM9qo50qpWbOs7TVl0wvnXJ9uvfTqQIogLu2g4mslnHodLwyaaHcUmKxHWfVoSV4nnXbeTGY7cU47ctExN/rnhdEG3f31LSFiNJJ2FLbST3VtHV4ZJumHOw4iuWS55brrusMdRdYQWliNTuRUv4m3ZiWzMNlXesN3F3LghPq17t/bWetbyzGaxYziuV3kvxGLu4hjmOVTwFU9wpxbMAucoO07nwFaLWGuESq9Uv3m9Y/hWP5Z1t+OEZurCwbhj+Uak1ot4e7cEfuU5cTWm3h1tbDX7x3qyNeZrfDg+8mGfN9YqrVm1Z9RZbmd6tY5jJGXuFHLUjxrokk9Oa232U6DShpIirMo76ItkqWAkDepFMSZonXup4FSKBB7BwoEA7irIqb7UpGHEWYEjb4Vnt3GssQfVO4+ddRhIg6g71hxFkqfga5M8bx3yjrwymc8b7dCw4ZQd+VXg1yMHeNt8jNCnYnga6tt8wrowzmUc2eFxq0QQdfzpTUEVKuqmtCaY60KAHWljhT1HC/ZM0FZHPWhtT0MhKk6QN6BPD2VJmoRB0oTzoDFAggwRB76kxqD7ajMSZJk1ABFCjUOtSBHLShrTA1KBSanhoaMgHXWh5UE99SfKgfCpvUCVKOtSiQmkdFfdZp6lVuMvtMys9MlzCELmQ6cp2qgF7bBlLKw2I0ronQ99I9pX9YamsMuKzvFvjyy9ZJhuk2WFviR95Rr5iupbuJdQMjBlPEVwnwzLqmo5Gq0e5YuZkYo3xqJyXHrJN45l3i9HUiubhulQYXELlP3l29ldFLiXFzIwZeYNbzKX0xuNnsCKUjsk7aVZQcdg+FL6RGUqDUCd5pyKlePn+1elh+sW4ZDPrEVv6pntlM+/GKxWPWFamxBjLa34vwHhU4lZrcgSXlp9UL8+FWKnaJO55bCiq78Z1JPGrbaM7ZVEmrKlAjxrUmFLWnZ9OyYXiTVtjDrb1Orc+VaAKptL5+SbjljufdV1q3xO1SzbBIJ2+NaQAK9Dj47lfLJz8nJMZ44oPdRiNqgG9GutyUBRHfRdSjCeInQzQqUDAqUSpWJBE6iaFBLmUxlBGmvjUO1Dc01ABtRnhUjyqR30QhoiodKgGgFA2ZioWTA4UIipxipv4UEG5p2XKxUkHwpF4+NNHnQQSKIoEnQb1I76J2z38Ej9q19W3dt+VY71sg5cQpDcHH61rqx31CA6lXUEcjWGfDL3G+HPZ1XCuW2twTBU7MNjSqxXbY7iupdwTIS2HMg7222NYXsZmIQFLnG23yrlyxuPVdWOUy7ip1zDMN6qB1Ok1ettkQmNRvVIYOTl3iTUQogyw7NNcOg8aQkgGkW4WMGOdDf0bMsHwq1BngcBVRIO4qwXPqjk8zSkW9cbelvQjjyqqZJJJJO5NS3ba56qz31ttYE6Fonv/Cpxxt6iMrJ3WVLbMJ2Xma1WsI2jAZf5mGvkK2JaS2Z3bmd6eRXRhwf+zDLn/wDVVbsJb1US33jqasEkUwWSACBPOoQQxB3rokk9Oe232SoBApiJoqpZSQJC71KCidp8qB3FGJqRFEJwoGpvttUiiQjzqRR276lAN9KNACodqAnJlG+efKq3QOuU+XdT6QOYoHuqLJeqmWy7jm37RE6VfgsQZCOdRseYrTctq9srHa+ya5t1CjTqCD7K5O+LL/jq65cf+u2pkTTiDvXPweKDjKxgjcfOt6kGuuWWbjlssuqJHn31IqVKlCUNtKYEgEcDvQI0qAm1Sjxmoe6pCcfGlKnxpyKnvoKwD50wWROXTnFQjlUBIETpyqAIFDLTUDUgQOVAx40Y5mptQQu2TJoFmdqSJpgJ3qGKCPbKEBtyJ0ocKnhtU150EqVKA1M+6oEoUzEMxOUL3DQUBtFEgBUI1o7eFSTtFAKra0twdoVbHOpFUyxl9rY5WemK5hWXVNRVKXLli5KMyN8a6ZUi3n4bVTcRXEMulYZcdneLfHkl6yPY6WI0vpP8yfhW+3ftYhCbTq2mw3HlXFuYUjW2ZHI1ngq3FWHEaEVX+Szqrfxy9x6dcLcayL0EI0gNGm9A4YjcisXRP0h6R6PVrShMRbf7F0fOunhsYelMV1eItWcFdIlcgORhx471z5YY3trMsooW0VJzMMvdVqkeVSJ21HA86tsYQMczjTlVNaN7C2bTPle9bSN5YA10LTWVWLboR3MDUCJxtij1Fht7SnyFZ1dcI4VdZt9ZdRNgTqax+hYVv7lR4KKss4e1h362zIZdhJikHkAoCgcKIEUaZgFYgHMOYr23mAKlCjNSgDtTUu/hTUEkkASYGwqE8t6G+1ECKCARR33qVKAiJEjTjUMScogcJqbUKCHXSmBiCDEUu1SDudaIMSWMkz30QIoAg0yEAywkeMUCjc01L38qJ2qQRrrRO1AbCmqAJFHajMKQI17qHEUEpL1pLqgXFnv4irQxClQdDvQqLJeqtLZ3HJxKth7jISWDCVJ4j8qwhMr5tAOVeiuIrLqoJGokVTZtW0JhRoNzXHnx6vTqx5dztxGGYaAnwqvKV3BHjXokxFlVg3bY1+8KHX2WtsBdtkwftCq+J/J/x56JUxvXQwWDDYcO/wBpojurU9i01ssUWeYEGrkllUmBAgAVfDj3UZcmoi20QAIoEU1MsT2pjupTpXXJJ6c1tvtAN6lGhFShIij41DzqIstlkCeJoBSzGtOaAECgnCalA6URrQAbVCNe6oNDRoFo0wICkFZJ2M7UKAIpYGI0E6mKFQ6HuqUEipUoHQUAPdVV+yHWRqY1760EKAuUk6a6caQ6CapljMppfHK43cco5rVwMu4rqYXELdQfqKz4iyGXMNuNZLbtYuzw4iufDK8eWq3zxmeO47oNMYO0xVGHvB1BVtxV4rqcqCpU76IE8Y8aBONE1I1pgYOwPjRJI0pY3pzSwaICBSEDzqwkxGkeFLFSFjnvUokUKAhS0xrAk0jammqEUAoEb0ahESDvQLUGvCjRYyoEARx40CHcVBU3okceNQBFSpUoJUqeNSiUoUaBqArbzvS+OlMaNtHuGLaz/MdhVMrJ7XxlvoohVE6GtFvox8Qhe6BbB9UHf8qus4dLRDTL/eI+FX9Zc/iH2CuPk5PL06cMfFzreHfCXQty0WUnRl1ro28w6Twh6osF3/lB0n303W3BxB8quwqvcvW8RltysgEyT7KzntpcutLrdkAnlOla0SEPhS20q1ytuyzMQoG5JipvpSeyAUwqpcRYba9bP+cVarK2zA+BrnbGFOKUUwFQPG0ZqRUr3HmBMUN6aKEVKEoiKEUaAzRVgsnKGkRBpR4CiPCgk91TU0Z1o0CxrTRR4UWbM0wB4UCxyoiag0qTO1BPtVInwqcDRGwogNDRFGBTZZXNpExE60CrppTmNMs7azSRFMDIoJU+15UaB3mgNSoanGgD6Wbh1zZTEcDXDuS5+sdnPurvAwQeVYcTg3dg1vL1ZnUnY8a5eeX26uDXpySoGy0uh+yKtcySNgOPOqhGbtAxHA1zt6ZJBGRmU9xrs4R2fDrn3G9c7C4U3riaSrGJnautlyhQCDAiQN66OHe2HNrQ0OFNMqBAnnQO1dLmQbCiBmaJA8aUbUedSJQ+1UGlSgh1MVKA3gxU3ngaB2CgCGnTXTaq55USTBoUB3qUNSZowaBmUrE8RNCl1FSZoDEilHKm8KAFBKhqRG1TQ0EoRRiKlQFIrHibHEVuCljoJPIUpAIIIkGs+TDyjXjz8a52GvGw+VvVJ9ldm04ZQa5OJsFSf1NNgsSUYW3OnA1nxZ6/GtOXDf5R16OwpVYMJG1GuhzjQowakUAihFNFCgUjSl2qwATrtQYQdKBGy5dD2uIily6U9LGlEF8alEiprtFSARNCDwPtpp7MQJneligIWQSWAI2Eb0oA4mjBqa1AFSjqOVQRPaEjuoFihRM8qGtBJFF7haJjQRQ1PKhoNTUbTB3oEgGNzyrNfxtu0Cq9puQ/GufcxF52nOV7lMVjlyyem2HFb7dkJJl/ZwrSMSygAKgA4AV5zr7w/vX/ANVT0m+P71vbXLlvL26ZjJ6ekGJJ3RacXgSBl1JjeuBhsVfbEIpuEg7gxXXsEm4n9Q+NUs0l0AuXrByFbcAv9lQ85+JrGd73gK6GAH9jteB+JpFa0ItO/wC7aRI5VFFG5+7NWy9IntRktHe2p8qHo+GO9hP9IphTCuVsr9Dwn8MDwEURgsP9lri+DsPnVgphQeQ3qEQsyN4idag3mpxmvceYFGoDQ7uBoJ4Cj41BtRoJuKkUBvTVKAB1oxQIojUUBihRAJ217qlAI7pplIntDTuobnTaiBQTSptrQiPCmiggIo1IqZeNEDUI8qkVPOglHehNEkncnTSgg5GiNqWaI31oDVVyVJG08Ktqq6SWkmTVbNxae3IxK/WOO81n9UweNa8T++bxqgqDXn/b0Pp0cAQLOwmZnuO1at6z4LDpZsKw1NwZiZ91aBpXdhNYxw53eVAcaho86g01JrRRIqUQxE5SRO9CKAGSaIEVKYPAIgajjQLFTapNCZoBOpqbUyiQdRprvQJFBBpR7OUQDPHWl8KNBKEUakd9AMus1IqR31KAsrI0MO/elPeKmWiyRHaB0nSgWiJqZRRAFAKBp+6pl0qBU6Z1g+Rrn37RRp2rphFmWBI7jVVy2GHM1jy4b7ntvxZ66vomBxU9lz2hXRQyK4TobbyunL8K6WCxAdQJ/KnHyeU1faOTDxu421I1qTRgc5rZkEUYk0YqVAQjKahJIA5UxBoHapFZFDLTxUNBXHuoGeVOaFAsUtORQ99AtSmJJWCTG8UoogIqUYmgYG5qLdJkCgdN6puYpF9UyeQrHexLtMHL4VllzSem2HDlWq9iktSJluQ3rBdxN27pOVeQpcvE6UNOdc+XJcnVjxY4kiplqyKi8qovpWVNIa0MNKpYUNLsEP7Wnn8K7mGH11v+ofGuLgROLHcDXcwgnEWh/MKrkrW9h2b57xXSwI/sdn+muc/7m8f5/wAK6uDEYSz/AED4UxUq4CkxDpbs5nYKsxJMVYBQuxkEiRO1MvRj7ZBibB2v2j/nFWq6N6rqfA1Clpt7anypfRsK29hPYK5Wy4A8BRAPKqRg8J/BUeAo+h4bgGXwJFB5WedShNSvdeWlQ8Km1SJ1oJFEba1KOo30oBTZuzl0jehpQ0ohN6YUJo68qBpAylcwbjSEkmZ40daEUB4TNFXYSAYnQ0PGiakTzoqdKFMBAoJRkgROh4VIjeoPWoJHOjRoQSRQThRk5cs6bxRIgkaacqHGgEd1GKI8KOh1Gg76BDNVXNd9KvI0rPeBneq0jnYn963jVNXYn963jVJrz77elPTq4Y/2e34VbVWGj0e34VdXfj+scGX7UkUYNPQNWULrUjuo761KkDjtUpooHSgFSjvUKlY1BkcDQLPtqRU41PsmR58qAbGaNQDvqbeFAQKJyyckkd9CpQCJ1oxUAjSjQKZJPxqZaZVBIBOXvoRAoBsY3ocYFNHHlRjSKBGlWIMGNJFQtFNlJEGpkBoADO9SA3GoUaKTI/8AtUCvEYfMpYCecVhVmsvI/wBxXTDuvCsmIQOSQMuu3Kubkx8b5R1ceXlPGt2HxC3rYINaLZmuClxrNyY0+0K6mEv5mOmh1FaYZzKMs8LjW+KUiiGBqVooWKBUxtpzpjpQO9AIpSNKehlJ2ogmkUKcqOOlIYHEU3E6oMxY670CBJgk+NI9+2o1cctNa7fQ/QTdI4ZMQ2IFu08wAstoY+VUvJjF5x5VxojWrcPg7+JYjD2XunjlGg869vhPo50dhoZrRvsON0z7tq33VVECooVRsAIFZXm/pacf9vmfSlm/0ddWzeCi46ZgAZAExr7K5PXPckOfIaCvQ/TT/wDWLH/s/M15sD65vE/KscsrXXx4Yyb0LaAnlVYG5PDU097RPOgB2R3mqNSxOreypHdTxUigrKkar7KJ1XMPOrAKCr2nXhvUoIdVmqXq0epVb/OiK09HD+1N3KfiK7mBE4u0O8/A1xejR/aH/p+dd3o4TjE8/garVK13NMNc/wDcNdjDrlw9peSAe6uRe/5Ru9zXbQQqjuFMVKMUl71V8asiqcVcS2qZ3VQSYkxUZ/qY+yCjVYxFg/39v/WKYXbR2uIfBhXK2OKYUAQdiDTAHlQcbF/RrHYcygS+vO2YPsNcm7auWHKXVe2eTqVr6PdrBiQhjrQpSROYaRXp/wA1ntx/xy+nhYqa869Xf6K6JvybbJZY8bVwD3bVz730euDXDYq1dHJ+yfaJqcflYX2jLgynpxdedEywGZiY0Fab/RuMw5+sw1wD7yjMPaKzAgnQ10TPG+qyuNnsIFGiFmdQIE60KlVKM0D7aNSINanhU41FogYqDeiYEQZ56UJ91A0VI5UBJFEDTeDyoCSxMtqedSAagogUB3iBGlSjtRIgDUGeVAIohanGiKCBaBEEcqc6GDwqaUFc0l1Qyzyq4qp4+yst3Mr9nbkaipjn4n9401RFX4r96dI7qprzr7ejj6jqYQf2a2e751fFJglHolsnkfiavOWu/D9Y4M/2qpgJ0276kCn0oRV1SCjE0SKkUAUDiYoRRIoUQAGlFoJMCByoZuQqRNAp0qaUx0oHapEoEUfGptQTlpRMBiAZ76E1JoJoaMDKIJniIqeVCKA+dSh50eB58udBDqIqAyKE+NSddDrQNtUmgr5WBiSOdCZ2qA2apmINKSBpOtXW8Fi7vqWLkHiwge+qZZ4z3Vpjb6ilnLbgDwpCs11LXQ10/vrqoOSqSa0r0Rhl1Lux/mrnz+ThG+PDk8tibEElYPgZqi3eNkgRpw7q9rcwVq5YazmthDwFsCO/SvL4ro27axRs5C0zlI2bSdK5seTvcdNx3NV0sLg8U9pWNrskAglhqK1DB4iIIWP6qv6O6w9G4bLlA6saPM1o+u+7bP8AmP4Uy+VnLpScGLEMDeO+QeZ/CiOj7n30HtrbN7+Enk/5UQbv8H2NVf8AJ5E/w4slrox7jlTeVYE6JPzrSvQ9n7d263gQKvwhLXrkoVIA3rXFa48mWU3apcJL0xJ0Zg0M9TmPNmJry/0rRbeKKW1CrlXQCBua9rFeL+luuOfwWp3athO3Ntj6q2P5vnX0D6PYoW+iMPbt2y7KpkkhVBknevn9v93b/q/GvcdEYC/jMJaa1c6iwBCwsTSa+1uTeuneOLxG4bDIORzH8Kqu4u/xOHfuBKn50i9AKfXxd4nuMVTiOgVUHq8VcB/mNX/Fh28f9Kb/AF/TCHIUK28pB5zXCXW83iflXX6dS9a6RWzfHatggHmOBrkp++fxPyrO+3Xh+sC+OyKkaL4n50cRsPGjGg8TULBFQCjFSKJQCgPXamFAbv8ArhRCkepVTcPGrvs1U248aIrX0Z+/ueHzr0HRYnFjuBrgdFj666e4V6Loof2o/wBB+VRWdXXR/Y172b4mu7FcRx/ZbA5sfjXcI1qcWdCkukDLInerKrvesvhVc/1Tj7VkId7YNA2cO3rWVPlRo1zNlfouDP8A6dP9IojB4ThaA8BT0aDsXaxXgC6yJGYSPOtt2sV71h4j412ZenPPaw4fBnewvspDgsCf7hf9NWmhXG3VHAYLhbjwFVXOisBd9e0rHmRWqhSXXocy59Huj29Rrlv+l/xrJd+jP8HGCOTp8xXdihFaznznqqXjxvuPL3egMcnqrauj+R4+MVju4DGWfXwt4DmFzD3TXsyKUitZ8vOe1LwY14YkKYbsnkdKI1Oh99e2dAwhgGHeJrK/R2Df1sLZnnkArSfM/uKX4/8AVeUDMFI017qIr0b9EYIgxYA8GI+dZ26Hw3DrF8H/ABq8+Xgrfj5OLpGlQDjXY/Y9n+Jd9o/Cp+x7fC9c8wPwq/8Alcav8GTkgUwFdUdDp/Hf/SKcdEWuN257vwqP8rA/gyceKMctK7S9EYfi10/5vyq610XhOtQFGYE8XPKo/wArC3Sf4MnAg8qgBIJjavVr0bgh/wCmtnxE1auEwyerh7Q8EFX/AJ4r/E8fQLAbkDxr0P0lVR0JehQI5DuNeM36jwHyqt57/TXH48s3t0Ce+qriM+yjzNWCiR2TVLzZVlMY5WKBFwhtCCQYqk7Vs6TULinHfPt1rIRt4Vjt2z06WEts2GQzwPxrSqMTG9VYH/lE8/jXQwOEfGXxbWcsjNHwHea6cOXrTjzx/JlipXoekOg8Lg8KHbEut2JI0IriWMLdxLAWUzljC8C3f4VvM5WdxsUEaUIrpXegukbepwzsP5CD86yXcHiLMm7YvIObIQKmZRCgxAgyeIiljnTacxUgnvqyCmlpypicpilIOuk0Cx30O6mg8qg8KCBSwMcNaFSKOpAERzNNhdYHGmHeoPjQJA40yoz+qrHwBNRcpPafG0g4iaarEw90mAhH9RC/GtVroy6+93Dp3G6CfdVLzYT7WnHlfphqDfauza6EVv3mLU91sD5mtdrobBp6ytdP87fIVlflYT0vODL7ebMcSJ5VotYHE3tbeHuEc2GUe+vT2sPasD6q0if0rFWRWOXy79RpOCfbgWug77a3blu33AZjWy10NhUjrM90/wAxgewV0oqRWGXNnl9tZx4xTbw9mz+6tIn9KgU8U8UCKytt9tNEoGnigRVQkVi6QwNvFZXcvFsHsoBrNdCKR4CknQRUy6SzYdfqVEaDQcdqQ3DulrMo3MirMIwfDgqQxBOx76oREdCwvlDqYER7KolpCgjamyD9GhYIa0CNqsipQmFUC7cjkK0xVWGH1lzwHzq+K6uP9WOXsIrxP0r/AP1C74r8K9vFeG+lJ/8Aud/+tf8A8RWicPbFaHZt/wBR+dfUOiBl6Owo5Wl+Ar5fa9S3/UfnX1To5cuEsDlbUe6oW5G8VRiONXis9/jUsXz36Wa9ODutD51wLY+sfxNd76UmenW7rS1w7Q1eq11YfqW/9nxoj1V86F6c1ud5or6tv+n8KLQaFGpUJSlH2/1wpqX79ShXwP64Cqj6w8at4Gqz64oitvRI1vHw+deg6KH1791s/EVweiB2bviK9D0WO1ePK3VayrSy/VYQc2HxFdiuWR28EO9fiK60VaM6Ws2Lv27VxVckGJ0Un4CtdVXTD7A6VTk/VbD2yDF4f+KB4yKYYmwf7+1/rFXZh90VOxxQVzNVYvWTtetn/OKYOh2dT4GmKWTvaBpTh8K29hT/AJRQdq7xrDf4eNV/tgNo9hge40GxVu6hK5gRwIrtys0542EVIqj9mn7OKvD/ALhqfs+8NsZe/wBU1x9uhdFSKp9CxQ2xlzzCn5VPRsaP/Uz4ov4VAtihFVdTjh/fWz426HV48fasn/IfxoaXRQiqYx4+zYPkR86mbGjezaPgxFELCtDLVfWYob4ZfK4fwqddfG+FPk/5UDFaqdNaJxFzjhbnkRSnEEjXDXh7PxoFy0ctL1442bo/yj8anXrxS6P8hqUny0QKT0i3yuD/ALbfhU9JsjdyPFT+FBYBTIPrbfjVQxWH/jKPExVlu9Ze7bCXbbHNsGE1OPtF9NcVKNSutg5n0jE9CYjwrxA9Wz4D5V7n6QCehMT4V4m2uZLR4AA/Corfj/WtqiniarF62Psv7KPXp91/YKOb+PL+mDpL9+JM9kfCKynYeFaukWD3Qw2y8azome4lsuqZoGZjAqJN3UdE6nbqYAE4VABJkgd+te26GwidH4Hr7kZtTPM8T8h+ded+j/R1wYq3aufZMqRz/LU+Vd76RYrqrK4azuYVQK1xxs9ua+7XHx2IudJ47IJZM0ZR9o8BXp+j8HawFkAwbxHaYD3DuridBWUtg4g6xK2zz5t5/AV0hiM1wwdBua28WVydB8Qq+NUPeZjMxWU3Q2oM0M88aa0hZcW3cnOiP4qDWW50fgX9bCWfJY+FWO4VcxkjfQTWM9Igg5Raj+e7HwBA9tTs0J6I6PP9xHgzfjQ/Y2A/hMPC4341ZYxJuOUuWzbeJGuZWHca0VbaNMDdC4Hglz/yGqLvQ+EA0V/NzXSLEUhaamVSvPXcDbtXcjDsuew5J0P3T+Nd7obDdHX7Rt3MHaFwaHMJIPnWbFWle2ysJUiKz4S+9i6txicyHKx++vA+IqucaYXbrvhEw1wotu2sbRbAmmluY9lbL0YjDLdGpXeOX6+FZYrg5sbLt2YXcLr/AC+yhlndEPlTxUisWio2kO9m2fKgbFnjh7fsFXRUioFBw9n+Ao8Kno1r+G48HP41fFSKCjqEHG8PC4341OqXg98f5iavihFBT1f/AFrw9n4UDbb/ABNzzUfhV8VKDP1dwf8AqT5oKGW8P79D42/zrTQioFEXv4lk/wCQ/jQPXxr1J9tXQOVAqOVQlnAvKIW3ZA7mI+VVtaZmzNhLLNzza/CtcUMtBSGvD/0/scU2e5xw9z2r+NWZRUy+PtoDg2zvdOVl2EN51piqcMsNcju+dXxXXx/qxy9hFeC+k5npO/8A+4P/AMa9+BrXz76SGekr3/un4VdPH7Z7f7tPP519Xwq5UUcgBXyuwM3Urzr6tYqq3J9NI2rNf41pFZr/ABqzF88+kpnp+93W1+FcWzx/XE11/pEZ+kGJ7lQf/EVyLW3l8zVa68P1Le/eJRH2P6fwoXv3ieFOBqo5LULwKlGpQCk+y3iasqv+7bxPxoEPq1UfXFXNt7aqPrjwNEV0eiB9U5/m+Vei6LHYxJ5IPnXA6HH9nf8Ar+Qr0XRwjDYo9w+dQwyaQP7Tgx3CupXPUf2/DDkPka6MVaM6EVRe/eHwrRFY8ReVL7KVuGI1CEjas+X9VsPY0ap9Jt8rg/7bfhU9KsjdmHijD5VzNV1GqPTMN/GUeOlMMXhj/wCotf6xQacR0X0gF7L27g8T85qvo63dXrbeJsZXQggkaEH/AGq0/Sa2NLuExNv/ACg0R0vhMSRkugPwDjKa7uTG2OfCyVpipFEQQCNjUrjbhU15mjUoBJ+8fbUzNzNGKFBMzc6mZudSpFAMzc6mY1IqUEzNQLGjFCKBHmq/IeyryKrK0CeQ9lGf5RRipFANPuCgApuIcgBDDWmiiB2l/qHxq2PsvpoqRRqV1sGDpwT0Niv6DXhFuLaw6s+0CvfdMieiMUP+ma+fW16y7h1IldNPOq32347+NWJi7bLIDR4URi7R5+yujYwtlcMCEENppwPdWV8PaS7cUIuUkxO4qfFH8zFiWFwKy7RWPEn1V7q6WOTIVERp865Vw5rhnwrf4uG89s+XLpt6N6YxGCKgNntjZSdvA8K9Ja6Qt9LEXEvE3lUjK3rA7T3+VeMKEbU1u4yMGVirDYgwRXdlwy//AFzbfQmvpZwyrZIygZVg8KFm8QDJ0FeYwXTZEJjRI/igf/kOPxru2LiXUVldTbY6EGQfP8axyxuPtnce9tLXiSYMUxxBtKs9t39RJ4cz3VRccLMDuA5nhURidXOZtp/Xt86on03K3WkNebrTuJ9UeAq/PpXNV8ozbDbxqxbxuMFUGe6o0nbSEVLNx1gKl1SgHAmQR8T50lzEFWVcyrm0DPsDwHdPOpiLgAWwpEWzLxxfl5DT21hxGKt2LbNeIW3sSePdSS0t7azikkKzZHP2GMH2Vhx3TGGwYIZsz8FGp9lcfE9KYzpB2tYJbgQ7mT/sorEFwuDJa4Ri7/3Qfq1PeftVtjx37LI3Pj8dj1NzOMJhhvdb5d/hWC/jQqmzhWuQSC924Zd/wFZsVjLuIbNdfNHqqBCr4CsmYzJrbwn2mf8AH1LoDE9fhcs7iR4binutbsvld1TkGMfrhXC+h2JzWkWdVJU/EfE+yvR4tB1ksoYd/D9T7q8z5GGtxtx3tQLltvVuKfAinidqrNmyd7CHyFD0bDf4a3/pFcDp6WweVSDVXo2H/gqPAVPRrHBGHgx/Gh0toRVXotnndHhcb8ano1vhdvj/ALjfjQWxUiq/R14X73+s1OpPDE3Pd+FBZFSKr6p+GJf2L+FTqrvDEnzUUDxUiq+rv8MQnmn51MmJ4XbJ/wC2f/8AKoDRQily4kcbJ8iPnQPpP3bR8yPlUJNFSKQnE/wrZ/zn8KGfEj/06HwuflQWRUiqusv8cMfJxR627xwt3yK/jQaMONbniKuiqcG2e27ZWXtRDb7VfFdeH6sMvYAaivnfT+vSN3vvNX0Ub1856b16Sf8A95vjVl+P2bADNicGvNl+Ir6nZFfL+ixPSOBH86/Fa+o2aiLcvtfWW/xrTWa/xqzF856eM9O4s/0j/wCIrlWdq6fTZnprGH+f5CuZYHZqtdmP6lvfvV8DT/a8hSXv3v8AlNWR2j4CoWiUDRoVCQpP7o+J+NWUn92KlBDx8apPr+VXHaqj658KIrrdDj+ynvY16DAiMBij4CuF0QP7GvifjXoMCP8A7fe73A+FQ58m0D/7paHIH4Gt8ViUT0qO5T8K3VaM6EVnuN9Y2g3rTWZ/3jeNZ8vpbD2Gb+UVMw+4KFSudqMr9wVOxxShRqBY18P69pD4qKy3sJhbsMbQUjXs/hSXL7W9w0d4I+VaMAUxSG5mnKYK1253LGdsMZLWgJjwoypYKxpoRpU/t43sWT4Ma0Zm+8fbRzv941ydNmbNjBvhUPhc/Kp1uJG+D9lz8q09Y/3qnWPzqNJZuvvccHc8mFT0l+OEve78a09Y/Op1jd1Bl9LjfDXx/lH41PTE42b4/wAlausbuo9YeQoMvpdniLg8bZqel2Pvt5o34Vp6z+UVM/8AKKlHTN6Xh/4oHiDR9Kw38e35mr8y/cHsodg7219lDpT6Rhztft/6xR6202122f8AMKsKWTvaX2Ups4c72V9lAvZOzA+BoRROGwp/uE9lIcJhv4K+ygeDUA7S+I+NVeiYb+HHgaIw1lWVkzghgR2jz8ameytlSialdjBi6X//AEnFf0Gvn2GGW5YJMy4r6F00QvRGKzECUMTXzu3ftI1ktdQZXBOu1V+23Hfxr0WFQjDAHYOeP8xpMThZfsLw4DwoYbpXo7qypxducxIBMcZG9XNfW8R1Lq4EDstNaOdyenVyXrY5J8zXA3YmvQ/SL96p/lPxNedBhq6viT2cnqCLkGDTAo1Bk5iRVTWyPVmu63KfTGaq8KRsdKuw+Iv4S5nw9woeI4HxFYR1q7TTC7cG61X+TG9WHjfp6fA/SG0WQYu0EZSIdRK6d3CuyMRh2w+bDAOTorZgyr7pPgddK8EL0+stdn6P2kuXZBuDrLgTQQBtrXPy4YybxTJ/bZe6Xs2b0336y4BGvAHgAAMv6mtuB6awz2W6m4Fvn1SdMvfrxie4a91eRayA7jiGPxqzA2ScbYCtkLPlzDvgfOpvBZjs3jt6xrvV2yLa5tNyYUeLVxsVisObmfEOcXdGyr2ba/M1V03fuZ7ZuSBEZJ0B8K473HfYGp49a2jxbsV0ndvL1ZYJaG1u2Mq+ysL3ydKTq3anWwONX/O+onUnsmeiCW2FWrZjaPOrVGXl5Cr48dvtFyk9O79CrhGMuWjoey3xHzr3eJ9YjmAfjXzbonpNOisX6VcttcXLlKrvuD8q9GPpz0ZfujPZxNrSJKggew1w/Kx1lY047vt3oo1mwXSGD6QUthMQl2NwNx4jetUV5V6dQVKMVIqElo0HZbaF3YKo3LGAKwX+neirH7zHWZ5Kc3wmpktQ3xUrg9KdPg2lTom7auOylnubhF/GuNhvpH0klwF7wujirqI91T4XW2uHHc/T29SsHRfS1rpFcuU27wElDr7DQ6a6T/Z2GBRc95/VHADiT3VGlbhlMvG+2y7es2QDeu27YP32A+NMpV1DIQynYjUGvCXr13EObt989xuJq2z0newHRmIOEvC3dBEqwkQTEryNW/jtbcnB4Y+W3toqV86t/SnpdP8A1Ob+pAflXa6J+mK3bi2ukba250F1NvMUvFlHLMo9VUqIyuodGDKRIIMg0YrJYNeZqa8zRijFA+GHYf8Aq+Qq2kw4+rb+o/AVbFdeHqMcvZK+b9MGekn/APef419JI0NfNOlDOPY/9Rj/APKrVpxe2rokqvS2CLmFVgSfMV9A/a1q2ARbcg7EwJr5so+sX+mvX/R/ozFXMCtzKSHMjrWIAHcKiS1bln27B6dHCx/8/wAqqudNWiJe0yjuaauPRWII9eyP9X41wvpB0Pi7eG60oHVDqbZJAHeDV7NMMe7qvOdJ3Vv9JYy4hlWckHyrFY9U+XwFOdDd/XCls+r7PgKzd0mpol396f6as+0aqufvm8BV32mqEwKFNSmiQpP7tfKrKT7C+VBWfVFVH1m8KuPqiquLeAorXb6IH9ht95PxNeiwC/2E994D4Vwei1jA2vA/GvRYJYwFvvvD40c2bTaE9KOeVs/KtkVlwwnpC8f5Y94rZFXjOliufdvlbrj0e8YY6gCD766QGtZi7Sdt6x5vS+DJ6SONm+P8lH0lOKXR/wBpvwrTnbkPZUzn7q1ztGb0q1/1P/E34VPS7HFyPFG/CtOf+UVMw+4KDtXGtXBBYVg6lbLMUC5WMkjnV9V39bD+Xxrtym5phLqlqU1qzdZR6h5drWn9Hvfc94rm8MmvlFVCreovfwj7R+NDqb38FvaPxp4Zf0biujTdXcG9p/ZQytxt3P8AQajxv9G4FCjB+4/+g/hUjuYeINNUCpULKN2A8aXrbX8RPaKaqTVKAdDs6nwNNvtUAUKaDyqRUhaEU0VKCsipxHiKciq7jpattcuMFRBmZjsBSe0NLsqKzuwVFEliYAFeO6b+m622ax0SocjQ33Gn+UcfE1xvpN9JrvS95rFgtbwSnRdjc72/CvPV2yMV2LxeIxt03cTee65MyxmqKNCpQlMlx7bZrbsh5qYpalB0LnSt/EqiYkhyq5Q/Hz51Q2hrNWhpY6cda6vj/ciuYi4RTdfSiyxEmAO+h1ZPqy3gNK695xnqVZ6R3UPSP5RVfVqD2rg8F1pwET1bTN3tVfPP7T4wwvO3q258q6/0exGXFMjKQwPWb6KNidPKuI9937IEdwpVuNZZiD24gFTtXPy8ks1tbHFfibjLibgOhDn402Bun07D67XFPvq+90jYxltjjLLG9oA6nXedye80MPjOj8MuZMNce6NmciP14UvyLrR4xt6euMmICC2C2ZnIywVk+3vrjnEMN0jypLl+7dum4zdogDltRGIOziRVuLkkmt6RlicYkchTi+jb6VXktXPVMGqzZYSOI4Gt/Pkn/VfHGtXeDIojWsiM1tuValIYAitsM/JTLHRMV+48xWMCtWLP1ajmay153yrvka8f6rLN67h7ouWXa267Mpg17f6NdN2Ok4w2La5bxQGhFwgXPDXevCTT23e1cW5bYq6mVYbg1x5YTJtLY+tei2+F2+P+4fxrF0tibPRWBbE3L98mcqJm1ZuVL9Hel16X6PDsYxFuFujv5+BrzH04xjXelFwob6uwg0/mOp90VhjhvLVaW9bcjpLpXF9JuGxN4so9VBsKwHWjNKTXVJIy9tOEuuiXLanR4mutgrmETDsLth2uzowNYui/Repv9frc+wPI1cbtrDqM58KpluV6HxpPDdunQwXSD9H3wyiQwhgPjT/SLFYgdKX7FxhplBIEdmAQB5k1xb2La43Z0TmN6GZ7pJZ2Zm0ljJqkxqOXmwue439H4u5YxSXlCkoZAYaVOlZx9x7zIltmGyjSshuZbhyakGKvt4lWUhzFO46Mc+Pl9+3HvWnsXDbuKVZdwRSVt6VxJxeKFxmDMFCkjjFYq2eTlNWx7D6G9KXSr9HsrXcoz29RoOI1r1XW3RvhbvkV/GvC/QtSenUI+zbYn2RX0GTXHyzWXTXG9KOufjhrw8l/Gj1x42Lw/wAv51fmPOpmPOqJNhjms5gCJJ3q6q7Ai35mrK68fTG+wOx8K+YY8zi572Pvr6efVPhXy7EnNfU9xNTWvF7dLoZLDdK2PSdbSjMwiZgSB7RXuU6cdx9RgLrjgSQteJ6ENlemLBvqGTYA7TrHvr3aYkgQoiOAEUxsntHNLsh6Ux//APTR/wCb8qz3unrqgjEYC4inchgRWtsTcPH31mxOK6u073mi2BrJ0q1yjGS7eAxRtnEYlrP7sucvhwqq16v65U11g5vOFyhmJAHDuoWx2ayehj6Uvrfby+NWj1m8flVZE3m8qsG7eNFohoGmoVCSNoDStoi07+o3hSvoBRBDtVX3/Krm2qk/b8RUq16Lo1YwVn+kV6LCD+w4bvuz7zXB6PWMHZ/oHwr0OEH9mwg5sT8aRy5L8IP7XiD+tzWoisuD/wCYxB7x8TWurxkAGorGNRW0aVzUuXgonDNtwYVhzfTTjW1Kr665/hbvkV/Ggb7f4a9/8fxrBotipVHpPPD3x/lH41PS1/g3x/26gdqq78ejvO0VZVeJ/wCVu/0GvQc428Hh2MkDyarxgcPwZx4PXkhisPmI60ggwdG/Gm9LsjbFR5uKjZp630O3wu3R4PU9DHC/e/1V5QYxOGOj/uN+FMMbyx//AO9//rU7NPU+iMNsTe9tH0e6NsS/mBXmBjn4Y/8A/eH4VYvSGI4Y2f8AuLTcNPR9RfG2JPmgqdVif8Qv+ivPjpHGcMVP+g/OnHSWP4Xp/wAi/wD+VNju9Xiv4qH/AC1MuK+9aPka4o6T6R5g/wDa/OmHSvSHFU/8bU3B1jbxB3t4dvEGlNm5xwuHPlXNHS+NG9u3/pcfKiOmsSN7Vo+bD5U6O3Q6k8cFZ8oqdX//AGS+RFYP29dG9i0f+5+VH9vtxw6+V0U6O202V44NvJ6U2bfHDXx4XG/Gsw6fXjhz5XF/GnHTts/+mueRBqNQ3VnVWR/c4keZNeD+nPS6viP2bhHuC3b1vZuLcvKvY9JfSS1g+jr+I6m6rIhy5hpm4e+vkV669+69y4xZ3YsxPEnepmMN1XUo0asgIqUalSBUijQoBWiy5UBhw0qg01swYOxrXhy8ckZTcaWvk/ZE99REuXz2ictNatodWo374VcqV6V6nllWG/rGA9y3YEIJbnWd71y5u0DkKTcyavwuEv4y5kw9sueJ4DxNcHLz3Lqem2ODPFSK9RhPoqmUHF3iT923p766KfR3o0CDYZu8ufxrl8418K8PUr2tz6MdHv6ou2z3NPxrlY76LX7Kl8JcF5R9k6N+dPOI8K8/vR1p+pudb1WQh5y5SNZr2nRXQljBWFa4i3L5EsxEgdwqblomO3h41q1LgbsufA19CuYa1cXK9pGXkVBrjdI/R3D31LYb6m5yHqnyq/Hz3GmXG8wcynKwBHfTrmAgiKN2zdw9w4fEoVcbTx8KW28HKdq9LjzmXcc+UvomKOqDums9WXWz3CeHCkrz+XLyztaYzUShUqVks6f0d6TPRfStq6TFpzkuj+U8fLetn0vwtyx09duvql8B0bgRAFefr6F0RgcF9Jfo3YOMvP6RZm0CPskbcOUVXXe1t9afPyaBrv8ASv0Vx+CvRattiLR2e2CfbyrB+w+keqe56HeCICzMUIAA3qyGBSQZUwauIZ4LEk99JaTMRW21a61wg0A3NVq+Mt6Jh8M1wgKPOtZ6IusJDya6OFsqigAVvRQBVPJtOOPN3MBirW6FhxApCmHuL1ZDWbsfaOhr1UDlWPHdH2sUhBENwYbinkXD+nkbttrVwow1FCK7Fvo58XirWCvOLd3MFVyNCDtXqujvoSMHeF2/ZOKZdgXAX2cav5dMPHtl+hPRbYexcx15SGujLbB+7xPnXqYo9VigI9DIHIOKGXEjfB3PIiuXLyyu9NJpIqUD6QP/AEV/yj8aXPeG+CxP+kfjVfG/0babP7seJ+NPS2FY2VJRlJkwRqNaciOFdePplfau6ctpzyBr5deBN5NPs19NxNxRZcFgJEV5RsBaW72rwRY8TUVpxXTjAHrD4CvXdADGYzBBznvBWKyWAju765jYDBMSUa8TzArv9H9L4bA4VMPbwzW0Xmd+Z2pFuTKZTppfo/FOv7pB/wBzX4V5T6QJiLOKFm67wFnKTIr2+G6Vw2I0BKn+aquluicP0qi9ZKOvqutWvcZYXxy3XzAj6p/E/GmQQD4mvTdL/RZOj+jb+JXFZwmuUpEyec99eaQaHxPxrOzTtxymU6Uj963iPlVg4+NIv7xv6vlVg4+JqF4BoU1A1CSXB2G8KFz5H4Uzag0typQVtqoPqv4/Kr2qk/u38aRFepwi5cPaHJQPdXoMIPq8EO5j7q4llYtqOQFd/CjTCd1ufcKtHFkOBEvfbmR861Vn6PH1d1ub/IVpq0ZlbRWPcazB2AGtarn7t/6T8KyxWHM0wHrGqdY3d7KWKkVhtoPWNyHsqZ25L7KEUKbHSFJe1w9wfyn4U1Lc/dP/AEn4V3uZy7eDtMslBr3U/wCzrDfYHsp7FxScgzZhv2TA861KNqhLCeiLB+wKU9DYc/YFdHrrQbIXhuRBmj1tvMBnAJ2B3qRyj0HYP2aC9D2LbEQPrEZNfKuzFVObZuIGZSVMxOo03qtnSY5B6AsngaU/R+3wLCu8IIkEEcwabTnVtIeePQHJ3HnQPQbja9cHma9HFSKjQ82eh8QoOXEXRH8xqy/0biDfdrOJuqhiBnJ4V6CNDVdhAthACWEbkzUa7T9OB+z8eNsXd/1UPQukh/6p/OvR5amUcqnSHm/Rekx/fT4qD8qBw/SQ42z421/CvS5ByqZByFND519LL923hbGFvZBcZy7BUA7IGnxPsry1ej+nblvpHdSIFu2ij2T8685Vp1ARtUqUasgKlSpQSpUqUAoU1A70F9ktcOVfW48o5mqzqfnSrp50yqXYKoksYAq+XJllNVEjd0R0a/SOIyjs2l9dvkK9ph8NYwWHy21W3bUST8zVfReBTA4NLK7xLHmeNLjLLY/FLg5Iw6APeI+1yX51zW7reY6ij07G49mHRlhRaBjr7ugPhWrB2OlUvA4rEYe5b4gDXy0FaTdXD4rDYYKFt3FYCBsRED2TVuNxC4PDG8wkBlHtYCffULHy0ck1YBRC1CVBw9svnNtS3PKJpilXZaUipQodMykSVkRI3Fcm5gOkbEvhscbxGvV3hofOu2RWXF3uoth+AdQfAkD50HGupY6aw72L1s2cVa3U7oeY5ivK4q1dwt5rN4RcUx499e16Ts/2izfsrGIWQp+/xKHxEx4Vz+nsCuOwK4uyPrEXN4ryrXDkuPUUzx28lUqVKsyCpUqVAFe5/wDpx0lZwox2HvuRmy3FETzB+VeGrsfRa5dTpu0tkAs6ssGYOk8PCg+s/tXBfxY8VNcL6Z9M4dPo7eTD3Va5fYWtN4O/uBpP7cN7Kf63/GvM/TG7dY4OxdXK0s8BidNBx86rtLgWl/CujglhQeJ1NYLY1HfXQskiIquTfjjqW2Vd2ArVaa2w0cHwNcK5icNbbLczXHmDBircM6hs1rMOMGqtJd3TuwoEk6VnfGYcGA8nuoEl8IcurbRXIe+2GbNbwofNPabWnst0240JctC6p9XUMNxXuugcQOkuibGINxxcjLcAb7Q0P4+deBsOcZhrqlDbYggiNJ7q1/RXGFcPetPcdACGgTvqDt4Cpx6Zck32+idR/wBW7/qqdS3C6/trzQxif4u4PEuPlTDHKP8A1zf+Q/8A+NX2x09H1T/xm9gqdXc/jH/TXnx0hyxx/wDJ/wD60w6Rfhjh/rX8KbNO91d3+N/8axY7EPZGQ3ZJ5CKwL0heOq4wMInQqaS0zXbhuXDmbhPCmzSnGpdvL6xUceZrnW7Pb2LCujjL2aUVtOfOlwaqGGYj2xVL7azqNGDs2HGuhrW2CtOCFg93OoqWm9ZGSftLtUYPaOrZhwPGrKMpwHUtKaKdp4Hl4VtwGJKt1Lknis+8eVOl1bywSAx0iseIlCbg0ZDJHfUej2s+lRj6P4nvyj/5Cvni7HxNe8+kl3rvo5cK652Qe8GvBr6tRk6eD9apT94f6/kasHHxpbK5nPLMTp51cF09Qe2quiKzQq3L/IPbQy/ye+oSpO1B6uy/9P31U6niI/3ogjVTEpHNjVzUloS1sc3+dTFa9coru2hlawOVn8K4YGhrvxF4DlYNWjiyHAD+zt/WfgK0RVWBEYb/ADGr4q0Zqr09RcyiTlMA1g/tn+HtH/uH8K6F/Sw/l8aolvvGufm9tcPTLmxg/wDSofC7+VDPi/8ABj/y/lWuW+8aGZvvGsdL7ZesxPHBnyuCity8WAOFcSYnMNK1L1jerJHONKgaCAbqkngNffV5hai1qoNqjeBqVOB8K7HOx2SBbnYbml9PCtLWmCc519lTDsrqUmSNCKW9ZW3bJZ+0fVAG9Utv0tP+t120mItgNrxRhuO+rFzFFz+tGtU4Ik4O1PAR7NKuJhSeQNXQqF7MexbLLzkCfCrNGAPCqbAz2xB1A2q7RFBZgBMSedZ4ZXL2tZIj3AhCwWY8AKIyXV7Sg9zDagbZLkjjzoWyM5AMjUU8r5apqa2Aw9vOZtqRv6oqyLdldAqLOwG9NVVwTeHMDSpv4RE7q1GDDsNPOKjSLZ19lVC0GPbWQOdS5h7ZU5VM8sxqZlubLO9HD23JVXVjyBpHQjVXeOWY0CCADEa6VdVZfJNmipbIIJdyeROlMCpYqGBI3AOopLs9XA4mKrCBSsKARtAqbl43RMd9vnf08Ur9Inli02kMnzrzVew/+othl6Uw9+Oxcs5Qe8Ez8RXj61ihqlRdqlSJUo0KCVKlSglDjRqDeggFdLoDD+kdL2QdVTtny298Vz69B9ELYOJxFziqhfafyquXpbGdvWIulFillWdoUbk+6aZBRuIty2UYAqwgg8RWLdn6QwvpOHyq2S4pD23H2WGxrm3elbN7DvgekwcNeYRJ9Vu8GnujH4Hs4W6Ltv7Nu8pJHcCK4nStzHY7EW8LfwqWn0aEkkjhVpFa6/RX0gsq3omNvJnQ5VvA9lx38jXokIdQykFTqCNjXnsL9Crr4cG51asRMMCx860dGWMR0LijgcSD1NwzbMyAeQ7jVrjrtWZbdsilIo5qUtVFyvABOwrgY7pLC38WmHTEWxbQh7twsIgGYHPWupjcJd6T/siOUtnW6w5cvP5VzOkfoaEsM2EuZmUeoRqfCrTHc2pctXSyxePSGKt3basMNaJYORGdoI07tTWoMjs6r9gweUxPzrj9EpjMZadcTibgW22QokKfM712bdtLVsW7a5VGwFVrSPC9MYP0LpG5bAhD2k8DWGvU/SzDZsPaxIGqNlbwP5/GvLVrjdxhlNVKFGhUqhXW+ixj6S9H6xN4CuVXX+iiF/pLgADB60GfAE0H1o215V8z+l93r/pBdP2bYCKOWn519PfRDXybpS51/SN+5uDcdveartaMdoTHh866eFQOsGsCLlLHvituEaGiqV0cbYnR1s6i2u871qa11dqIA8KaxcAAmkxeI7PYGaKq01IbDaZl4Vc1nrd4PiJrlWcfdt3DNrJy41utYu4LZe6gUTtQXtbyLz8qT6IW7Y6XxdhyIIOUHiZ/3pmxCutN0Dgw/Tti6pPZYu0eB/KpntTOdPWeg2vuigej7X3RW6InSe6qvSEBIZWBHAir7jmZD0da+6KS50fato1zIOyM3srpr2lBgiedZ8fcFqwZ4zt8KDhYgW7CrbtKJVQCRxPKol3q0AG9YsViAjSdTM+dIl4vAnWq7XmO2zEICA42NLYYqwhyp7qe2AUhjIpGtlNxmXgeIqq+nXtNde3IuBu7f51R6YAWtXfWGo1rll2GilwOQMVmxWIRZuXQS1oSAGIJHGDU7RMD4jpJDiuq61kuqwhVmDrvXevfWAPx9VwOPfXF6Ow+Gxln0i2jEqwKO41IO/67q7AOQoPtMJ9lWtRl7c7pZWboS9hyfUcHTlrXlCuXSvc37IvYa6BroR5bj8K8ReGW4w76rW/B6sZGw0kkOY5UvozcLhrUAWEgSO6plPI1XbfUZeof+IanU3f4prSVP3T7KGU8j7KbNM3VXv4pqKl0EZrhI5TWgqeRpSIps0rbhS4YTew453B8adhQwYnFYUf9RfjRGXp60Dsmu+R9fc7rUfGuGizA5mu8f3mIP8oHxq8cGRsEP7MvifjV8VXgx/ZU8z7zVl53twLdvMTxJ0FWVU4n9yR3j4iqipX1oX+oxUutdj67EJaHJdDWVsRg7TEgNebvrPLGZXdWl0uFy2ZClrhHBBVgS80EW0tDm2prC/Sd2ItIlsVku4p7hJu3i3dNJMYd11rjYZCTiMSbjDgDtVdrGWXuizYs5Q+7H21x+tGyKSe+tPRnWPirbMIEEx5VOzTu0RvS0RuK0UcprYZxwMT7KBUBu0sHVg368asIJuabighLgqykgEDbhPCsY0bsFphLc9/xq7cEcxFKihEVBsoimB4gyK2ZubYw9lCGV3U9zEVofC270F8RcaNR2yIqm8vV4hhwJkVZbauK3xum/vtcLBVMi4u4F8QT7d6mHwosuGW/ccAeqWkUBVtobnyq+F8skZdRbWe/YuXbpKX2taDQAa78xWgVXdGqt5Vvyfqzx9oqYlVA62238zLr8aW1bxVuZupdBM9oRFCpXPOStPGBdtYu44YPbWBERNaVBCqG3jWKoEkgTWituO73VM+ulV9bjWwLWXPOmbaq7JxaSLiW2HDKSIq9xKHnvVOY8zVeS+OW04zccP6Y4PEY7oa6xtoBh/rVgydN+HKvmRr7S3aUq3aUiCDxFfKvpB0Tc6J6SeyQeqY5rTc1/Kr8We+qjPHTlgwaeq6IaPCt2Z6lTMDUmglSpI50J5UEO1RdqU06+qKA16P6HMOuxScYU/GvOxpXS+jmJ9G6WQMYW6Mh+XvFVy9LY+3vVpxSIZFWCsG4jSsnRGGXE9NYvH3FBFpurTxH6Na6foVMuBLbF7rsf9RrTD2pyenTF1+dZelcMMXg3Xa4vaQ8iNqxdO9OWOhcOjXBnu3DCJ8Se6uP0b9M7eIxyYbFJbVLhyi6kqFPCQeHfNbVhHVtXOstI42YA0WNBU6ssnBXYD2mg1c326p6b8AgTD5vtOSTVzGTXOxvSVrojoUYu8M0KAqDdmOwrg9E/TO5iukEw+OsWrdu62VXtz2Twma6J1HNfboYywMJ06txBFvGIQY++Nfx9tWEa1o6YXs4Z+KX1HkZFZ23rHP23wu45/TVrrui8Sv8hYeWvyrwZr6JioNi4DtkM+yvncdkVbD0pyBQowakVdmFeg+g1hr30nwzAaWwznuGUj5iuBXufoB0dft273SSlVD/AFaBvtDj749lRlZJ2mTb1mPcql52n6tSfCK+YsuZbrncIfhX0jp3EXF6HxJgJ9WwOs18/wCr/sd0/wAhHuissfa6i6mU3j/SffVmHMEU5icUG2C/hWfC3AwEHSamtcK6WdyoCDU6TSW8QvW9RbU3busgVfhCFaDqGq02x1hYDXmKrGq/D4LFXlDHDoNY1bbSst+5cW8uFvWCDcEgrqB+FbEdwB6w8CRRRe1mjWl0jtht2XRQGPH3V2eiLosYq3eU6zk9v5iubirioGc6BRSdHYh7mAe4T2wwbTmGqFc/6e6sX7nXqrtmV54ag1pa0rXRcPCufh7xvXbDJaK2yAc091dSrY9ztz5dKMRdKQqaE6yeFcnpLEscJmuntZhlgRI51txV/JjArW2ZRAJEbe2a4fTl2XRLclQIHjUbu0yOPijMPwBp8KxOtHD2+uV7T7kH2jUVQcbYwwyuDI5CTRrHWR4Aq4OY3riYbpWziGi08/Gtb4sIJNEtrKDWTFWAyksJjWq7XTGFNwIXGY8BXSw5s4tlymVmTUG13R+H9E6NsIRByLPiTVWKxJXGAJssCa14m7mmNQmvnwFZ7WCN9esP2jueB5Gl/wCM/wD614chjkH2tv1515HpfCPhcW6OsEV63CI1i8nWAyvCO+Kf6QdGnpLAtdtr9ZbEqvEir63E8efjk+dLbDoM0wJOnlSfU/fcedaAhRSrCCBRjSqO6Rnmz/FcedDNa/jP7a0RQIHKidKRkYwt64Tyk0YKmMzNrxPcasI1GlIfX86GivoDT9HLOPwq94NV3PVPhWnolZ6Tw/cD/wDiaKZ+nqrCzdtjm4Hvrtt/6k/0iuRhBOJs/wBa/Gus3q4j+oD4VeODJfhzlw1v+kVzMVi7xcpcvBD90GK6Nv8Ac2x/KPhWXFYRL11bh0I486mqxymgkkZmJqqbhJVEAArrejIOE0RbVToAJqultuWuFvXPWmKus9HKo7R4nbxrcjJcXMjBl5jUU8MRCgKx0GbUA98VOjam3hbaEQs+NX2UCwAIgUqSFVbzL1jDVVMeMUbVy317WFzZragmdffRDVUG9SoN6uqxW/8AmQP6vgavskNhrPEgTWddMXM8W+BrRaGVFA2AqmK1Pcfq7Zb7R0XxqvCNlBtE94n30WTre2T2RovzNZcRmt5WRsrK4INLddok214q31lvMvrJ7xWVDW63cFxFdePurBicJdF4tbvsiNqBAge6seXDf5RphfqtFtp0rWoygCsWCw9225e5eNwRABAGvkK1OWCwnrnRZ+NW4sfGbqM7u6hc84gtPZUZfx+Xsq4gMCDxrCuGxqgAX7ZHen51rsi6tsC9lLDiogGpwzuVsqMsdTcJsYO9SjiEusAbJTNMHODVIt47lYPkaxyxsumku5tptDXNyo3SRbIBhm0BpgIAHwrLebENcmzaVkAgFmjz2rf9MWf7VrUyAaqdcrdx2qvDviA5F6yqqeKtOvsq9xmQxqRtUX88dn61VWDpnoi10zgmw76XBrbf7rfhWnrL/HCnycVpsSbeZkKMeBM1lxzeS+V1HxzHYG/gMU+HxVs27qbg/Ed1Zor69030Jhem7K2r4y3E1W6u6/iO6vnnTH0Z6Q6Kcl7RvWeF22JHnyrtlYuJFCmIIoUQFSjT27Ny6wVELE8AKCurVHZFa/2Pi1t9Zetm0o++NazxprpTadVWWgxRDEEEGCNQa04Po3FY1v7PYe5HEDQeddA/RXpYqD1C+GdfxqLYmSvS9B9IjpDBLcn6xey4766y15L6P9EdLYHpJc9hkstpckiIr2ASKxvtvPXZa0dHaYcp91295n51RFW4Zsl0jg/x/Xwq2F1VM5uPA/TTEte+keItsMy2lVFHLSfiTXCRlE5knTTWI767304wzWfpBcux2b6K4PlB+FcBbTsJA04VrWUj6V0febE4CxffVrltWPjAn30uP6Qw2BQNiboWdl3J8qbCJ6H0XZW5p1NkZvIa15NGtY7pT0npK6RaJMqDsvIVljPKtsr4xZ9IunLPS2FwuHsLctrZJLF1EMYAB38fbXnmVk7QPHRhXo7+G6JJLWb0jgCYiuTi0s23K2zII1Fb6c8u30K9eOI6PwVxvWum258YzGqGOtWFrZs2FsnNatWwEPPQAe741Vua587uujCajl/SDFDC9GXNe3d+rXz39014sHcbV7zpToT9qpa+u6vqydIkGayp9D8Iq9u9dZuYgVbHKSIzxtrxjAilFeg6b+jxwFk38O5uWR6wbde+tXQ30JxmMuK2MdbFqASJBYjuFX8ozuNjh9E9G3ulccmGsjf1m4KOJr6phcNaweFt4awuW3bXKPxoYPonCdEWRawdvKD6zHVmPeavrm5crbppjNRyPpM+Toa8OLkL7/yrylxf7JlHEfMV6L6X3MvR6pO7E+wfnXFySFB5VOHorC57WP5C3+Xyrj4O6UbLwOtdca28c3FrLH51wFOVga3ncV3q7ehw+JGUSdRW+xjEJ10muDb1UEVcpPOs9OiZPTrirQXeqsRjbVtCQwrgZ3+8aCK1xxmJIqE7N0pi3uKqLop1J51v6HM2Lq8Cub3flXL6STtJ3D8K63QqxZDHYhl+dT9M77ey+j7m7hbYJ/dyI+Hxrt15r6MXsr3LZ4iR5V6A3wMUtnmpM9/Kpx6jLL2x409TduOWMMJj3VxMZbN91MzXc6Zs3LuGBsrmYGCJjSuOlm/avW7bhQSukce7xqt6qZ6c28osYtXVcoUajyikXBJc7YQFiONaulsNFzKlzrGHaYAbeNDD3lCCp9NMe4w2OgrFq8LijK3IE11cT0XavWgp00qj0pEvK9wws6Vfd6SsXSVS5DAaDmaJc0/R+z2EKN2NmU611cPbKErlzMdyNCfGrLOIlO1vSWcVaw+MLP6rDQ7waios6LeW9kEZQEaQOB7z4100uoiF7R0uKJU865mJum4Q6Oqg7mflSHErbUJZHiaelHTDFihJJIPPh+hW/o4AjrCGBI0Jaa4+DF26w3M7V2MIwQAH1DA14HhV8Wdea+lnQ/Uu2MsL9W/rAcD+deZIr6tfspiLL2bq5kcQRXzvpno1+jsY1ttV3VuYqueP26+Dk3PGuXUpjS1m6yH1lFKfW9tOf3i+B+VKdx4n5VKFV31G8K19Dj/7pa7lPwrJe9Q+FbuhBPSg7kJ+FTGef616zAicVa/qrpXP3V8/9Q/CsGAH9rteJ+Brdc/5W4edwmrxwX20IItp/SKFwdmeHEmniIFJftpestbuGEYampVZLzGwXvXLv1QUQgXUGddeNK7hHthU/eH1h4b1dlVrQVtVygVQMUmVbNvtS8bbRx91Qk13OHTqVQIX7Yim6pxdF43Pq2WAnfO9Fiy2yV5ka7cKrRHNxHdwcqRlA0J4mm5LpOheynWpiGIBtg6nlrVoa2b5VRFwIM5+HwqXrYeyocSrCCOdCyipIVQo7hUeX5aRrrbRUoURWirnkf2phyJPvq+5c6uw78QNKrbTEXB/NUxC57SpPrH5VX0n21iOqSNso+FYsZ6p8RVyXgMOnEgRVWLRltS0a8uHdVM/1Wx9h0dchzbOzajxrXiUz2W5rqK5lhsl1G5MK7BG4qvFfLHVTn1lstlclpV4xJqi85N866Lp+NahvXODSSeJM05rrHUMO7tpDHmfbTByCDJNVW5KkgSBuacGsJbF2rcdxpLZaTJJjSjbMoKIETHGuvXlqst66LdYhIGhYxNKHYCAYA4VLv7wdw/Xwpax5Mvy0vhOj9Y3OrEMr4aVTT2zqRTjtl0Zzo5ZgwAOhpieJoESQeVVYon0W4BuRA862147qm99MS9N4UT2bxJO4WnHTmE/6w/yVxzhWUxG1DqG5Vx/z5t/48XTOB6G6ZNwthLbsIk5Mre0Vz8V9EegbKdZdF+2pMdl5+Vaeis1nGrOgcFT8q7GIsriLLWmMBo15a11cedzx2xyxmNcfDfRHoW0FcWHuzDA3G/2rbaudEYG6yImHsupghbYHyreSFBOwAmvLuHuO1xhq5LHzqObluEicMPJf9Lcbg730fvrZu22eV0Ua7x868z9GOhUxzHFYlc1pTCKdmPM91ben0I6HvkjbL/+Qrt9EWlw/RuGtqIAtqfMiTTDkuWO1/DVdCzZt2kCoqqo4AQKtLW1GtZL2IFtSZrjYnpG4SQpgVKZNvRdZb51XcdSdK8p6fdzwLhmu/gi1y2pZpJFQnx00UYNaEsiKfq1FEOV0z0VZ6Zwq2r4IdDKXF3HPyrmdG/RJMPilvYm6t1UMqgGk99eo02ApoEVbdqupHO6Rsg9H4gDUm23wr5jfY9Ya+sYhQ9tkOzAivl/S2GfDYy4jLGtWw9q59zbEWPOoCTvrUgZdZmt/Q2AbHYtFIiyplz3cq1vTOTdezwSMOjcKGEEWl+AqwaGtUgqAazX1yrIrmdMXpdAEU/Wqa882LbrGUNqDTpirk7zROnWxSrdsuj6qwKkdxrq4Oxdw9u1cN83AtsArA1EDavPrfLWzNehsCLFudwg+FUyuu1co33U62yVVspI7LDhWA4XEj/1P/wFa8K31RX7hgeHD9d1B0jEZiOzGY1fPGZarPG66eR+lmYslhmzEALMRJJ1rE6wCf5a0dOOb3SVudi4Pvqs62Af5Z+FTFnLZRF9ds9px7Aa85FemGuKVDxQj2iPnXnWWVkVrj6Z5e2rBtmSOVa1rBgGi7l511ktzrVcuq3w7hUSeFabVoDXjRS3VqjKKpa0kc/pAdvwWa6PQzD0M/yk/h8q5uJbrMQ4/litvQ8r1ls6hh8qn6ZX27fRF/qMQrcK7xfFuwdbCzmzA5/yry2HOW0p/lI91ZcP01i8JibgGJuEKdFJn41Sy30rp9Itut60GA0YbGuP0hbvaqbMBDK3M/yri4H6Yi2GS7YZmnMcsefGt976QYHH4Vka+2GZxlOcbeYmrZdxElipLtuzhWRA9y/cBDoRPiZrhN1tpW0MLueFeqwTquEAt9SyXFMukgj8aqcowFi2mcEjOzbRU1OF08lYxV1gUxNhgJ0INXDGYXDKWIYnnFdTHYOA963bR7BMC2dSe8VhTDITpgwh5lST76mNrrW1mCxvpaM6ZgJ4iKN1zJJNM3V4fsg/WHcCrh0XjcTZFwWMqnXKxhj5Va4XTHzm1eCfrLTTJBM1fYshr+VW0PE0MPhntN1LqVfNoDodavsqLdw5hJkiKy0i3+mxHNm5mRs+SNeFdjCBL9piNVYQfGuO4CrG5bUwR76q6N6ZGH6VbC3mi1chQT9lq0l0r43L09JZdpNp/XXY8xWXpno1OksGUgC4uqHv5VqvoWAdNHXUGmtXBcQMOO45GrqS2XcfLsRZexda26kMpgg1Sa9v9Keh+vtHGWF7ajtgDcc68UywYNYZTVenxckzm1f2x4Uh9YVZ9o+Xzqs+t5fM1Voru+rXR6AE9JXDytn4iudd4eI+NdX6OicZfPJAPfVoy5P1r1PR4nGW+6T7q2uJwYHNj8TWbowTih3KT8K1H/l7I5t860jz77aTuayY9Ll3DlbblQPWA+0OVazvSNsalCkJmt3E5JXMwYm+nmfdXXw0NfI4EFT7q5WCw9vDvdcTKDKZ/XdWWc3Yvjeq3uJwVw8Q4PwpLRlSassAX8DeU/bthtPCsbBMNgSELHOdJJJ9/hU2flKiXrTe4nCoeTEfGktjenyLdwt62zEDeQYI/UUlpQiBQSQNJJk1Pj+WzfWllEUKgrRmyXNMVc8asC5yncflVN9wuOKHd9vZVybVCVFpWa8yqJCvJ8JrRjbdy9hXSzBuGImh1N0XS1q4qq5BMjarbvWdWepyh+GbY1FnWk/bi2rOKNxULpMwRl1+Nd8nU1mw+HZbjXr0dY32RsK0VTiw8YtnlsRvXJKYxWZRbtkAwN66isHQMuoYSKqv2mZhctHtDdZ3py4eUMMtDhA4sAXVCtJkCspfFhiFwylZ0Jcgx7K22jcKzdADTw5VX/aHcAgLHEbRUZ4bxkicb2swxuGyDdQI0nQGatoTRrXGamlL7ZsU9xLgNuy1wFdYIEUcNcd7hD2HtwJBJBrQZjsmDSrcdmyspEDU1jcPz2v5fiqxN023EWnuSNckae+hh7xuXQps3U03YCPjVz3CmgEzTgtl7USeVPD89w3+I1TimCWcxBIB4CTVtQidK2ym5pSe3Mz27jhctwEmJKGtWNt21sh8sZDGgnSrDcyEh014QKe4wVZZcw5CsMeOeNlaXLuOZbe11qRmnMI7B/CusaptAMc2UADY1dVuHHxiud3SXv3FydBlPwrkzY/ip7a7HdVZFtWhk0qvNh5WJwunH+kuCQ/RnEBVHWBVMjj2hWXorFLf6Mwzg72wD4jQ/Cur0/B6CxUbZQf/AJCvF9C43qLtzBsYBJe38x8608Z6icb9138WzMIFZPRGucK02XS8wk107SJGwqLGsrz1/oxgudPWFa+i8b2cjaMuhBrsPaVl2ridI9H3Ffr8MYuDccDUJl29FZvhl3qwuK8ng+liG6u5KON1NdRekFI3qVbHVNwCgbtcpscOdKccOdQadRnBridNdGWceueIuAbjjTvjxzql8aTxqezTgr0GA/bLRy0rs4KwmGQKggUpvAmagvAVa21Eknp0hd0qq7dLWiBqSYFYjiO+tWCBuMCdpmqaWPa6Lt5ZYSTuaL9HImqiukCFWs9++qKZNDdYrWHNzEW7CiS7AeXGvRupRyp91Y+hsE+cY25pmBCqeXOt2LsXbrK1u8bQAgwAZ9tRljvHaly70bDGLjDmvw/3o45yuGIHrP2R57+6lwdm5bLNcvG5Og0Aj2VXj2GdRPqAt4cj8avh+rPL28dj26zpZVB0V4HlUmcJPIlfYQKzLc6zpDNzb86stNODbuuE+8GoXc17vV4+03AMR5SK4rdm46cmMV0Ma31injr8aw4sf2q4RsWJHnWs9KX2WxKOG5Gu9YYMgNcexbJWTXUwAJXLxFUybcc02pFG4YWiEINM9qRrVG2nMVfrHY8QfhWrAnq7qnyqu4uV4HMg1ZaEZWqWNdAHLacD7JYVxcYkubgMSJI5111P1lxeDqGHs1rm4hJtkcjFR9ojN0cJssx3J1r0fQ/RSsq4nErI3RT8TXn+hk6y6LB3LgHwNfQDbzWgFIWBppVr7Tvplv3hGUbU1i5nUqTAOgUDWsuKOQ5XEHhyNdTo7B9RZzXP3jDWeA5VGMuVVysxixcKGIzqsKOyhGlAYHD5mOrHfKdhV/rGTpTK4PraVvJJ6YW2qrSWrKzbspb11IUCrwc41Op5VVchVOoMmdKlh8jBOBEjuq8rO4kx2FFyySYJXUHlXHwbO2b7WfcET516JSH0bjvNZ0wSWiMiDLwHxmqZ477WxrOLbBYYMVbiwgivFY+71t66+XLmbblX0A2FtWSFGp18PCvneJ0J/q+dY5u3403a959F+lDj8AEvGb1o5CT9rQGffXSuf2e6bn923r93fXl/owrJ0Zdup66Xiw8lXSvU4XEW8dhFupqrDUHgeVWxvTDlkmdkXwCIOoNeF+kvRBwOI620v1NwyO48q9lYJtP6O577ZPwpsXhbeNwr2Lo7LCPA86mzcOPO4ZbfLI1NVx2vKuh0ngbmAxdyzcGq7HmKwR2jWHp6css3FVzdf6hXX+jY+txJ7l+dcm56y+Ndn6NDXEnvUfGpjLm/V6rowReY/wAh+IrQf3WHHePiKo6P0N08krSw0wy9wrWPPvtfVdwhVJOw1qyqsQNCOdSqx4C4wvtm3zhj56VMWmTr1X7TliffVGDuA451zDMVDROu4/GtGKYDDXLjEAE7kxuapvpf7P0W4CrOwBB+NUX1GW3wCjQVMA6tbfI6sJIkGeFPiVJ6tVBLNqABJOlRv8Nn2uw7RaY80j5VLf2u4x7hVdj9zHGSCPOrLXqt3satj6RfZ6NCpV1HM6SbJiQ8wQQfdWuw63FlfMcqw9MCbhjeBWR7z2urv22II3jlWflqr63Hol2o1l6PxPpWG6whQQ2Xs7GtdaKpWfGXhbTqge2417hzpcbiHsZFtwC06nhWMXOJAYnckSTVMr1qLSf23YS4CvVnQjatFcwXf5VrTh8Uz3Ftusk7MKYbk1TL301VKlBmCIzHZRJirqmkAEkwBqSaos3ZuszaBzpPAcP131nuX2vaMMqfdHzqBwOHvrLK3c0vJPt0akmsqYgpAdWK8+IrSCCARsda0l2oM1KlUveglUjMNCTsKeg114dQNcvaNWAggEag1kzR38SZBmouJ6v7FwjiAhNZY53y7XuPTZPuqUqOtxAyzB5iD7KNbKD8KS6YtkTBOgqvEYqzhlBuuBOw4muT0n0oFsE2LqdY2gbcIKSXPKYY+y2Yzyy9OhjelsJgUBvPNwiRaQSx8q8j0l9KukGvBrOXD2lOiFQ0+JPyrDicetkMbRz3G3dtSawW8YbgNvEzcQ+0d4r1+P4uGE/LuuP+XPLuTUd2/wDTC5iuj72GxWFSbiwHtGI8j+NecvOGYOjQwMgjcGtd7Aq9lTYBLTqwPZI8OfnWJ8JeWS0Cqcnw8b3j1W2HPPW3SwXSrEgkw49ZefeK9FgelkuAAtBrx2CFhMQPTM3VQe1b9ZTGkedFMQ6jM4IHBxt58q48uG+sp23nJp9Gt4lGG9FwHFeKwnSl21GuZa7WF6atNAclT31zZ8VxbY5Sp0r0WL6l0HbFefbGYjBMVvKbiDj9ofjXs7eJtXhowNYOk+iUxSF7QGflzrOXS97cOz0jYvereAPJtDWnMxG9cDH9HXLDsQpEbislprqCUd18DFa9Mt3enqZPOpmNecXF4pdrz+etMMdiz/fe4U6W7egzGoXyiSYHfXnnxOKZSTffTkYrZ0XYa9DuWYniTNLo73p2cOhusOVdvDKLSisWHtrYtgneqMZ0ollSc4A5mqd1benTxOMW2pk1b0fgxdX07pAi3hl7Sq5gN3nurxa9LXMR0lh1tiV61fWG+vKk6e6dxXS+ML3WyWkMJaBlV7+899a4cNvtjlyfUe2xH0s6Lwdwi1euYgDYIsLPiY91cjF/Tq7cJFmxbtryYlvwryNti3qqJ4sxq21hGvHMxyrzPGvQ4/i4a9bc2XJ92vTYb6aY62ylrdq5b+4FynyNdTGdN2MZgnxVnMua2FytuDJn5V5exatWrYVYYrrNHF4yy3RKC1cHWrcZbicdTv4aCqfL4cMMZZO1eDlueVhsBcz4gsdoJrRYMYAseJJ91c3o5zmY94HtIrojTAovdFebZp2ztyMaJZZ5UFsh2DbhgI9lW4xZvQPu0+BAe0BxUke+pvpbGbyPbwwAEVswtgpcBGxoW0g1utiFArPbp8YLKKFz1DFO1ADSoS5l1Iuxzq+0soveKTEjLfU89KtwXbsxxQkVLDL2ubQ2n5aHwrNdtdtxtNbxbzoVOxpblksoaNdj41Csc3oKyR02RwUFj+vOvcL6leV6CX/7tidIKKo9v+1eqHqVapZrihroJ3XtDuPOrTiLgdVDeruDrWXFXHslrirJy6cp0rZhbICBn1Y6k0xy1NRTLHd3Vi4i42yA+RqNevAeqo8qt2pWOlTumoyPevyBOnKBWbGdKXMPbMWVLc88fKrsZfW2pNc2/bZ7DPd3Ow5UmVhcZXY6Jx3p+H64whnKyjga6HV59Bt315v6NFra30OxfQeAH416S00HKTqdQK6Ppza1dGuLFqOVfNsXozD+f519Lu+pXzfpERirg/6p+Nc/I7vi+69T9GBHQ1w87j/ACnwOLPRvSRRj/Z7xk/ynnXK6AxNxrF/B9ZcVfXXq1GbfXX2e2teKIiLjXTk1LOi7eVTL0y5ZfOx6zEWxdtgqYYaqRwNCxe61CSIddHWuH9FumfS7ZwmIP1qaqT9pfyrr4hWsXRftiY9YD7Qq0u+2eWNxuqy9P9FL0ngy1sDrkEqeY5V87uW2t3XVhBGhBr6slxSFZTNt9Qa8x9LOhZzY7Dr/AO4B8arnjvtv8fl1fGvEv66+Pyru/RkfU32/6gHurh3BF1fOvQ/RtYwDnndPwFZz26Of9Xo8D6l8/wAg+danH11heQ+RrNhBGHxB7hWp/wDmrfcPka1jgq0amkZetYhdoieFJcudrJw41ajqPCrKqrPRVpHNwM+cjKTp+FHEYE9UFWHAbMQw3rbbcEGNqjOCDTUN1ynW2l651SKg0kARrFXZcl6w4EnLp7qfEqG7XEVQ7F1WGKsEyggTB4GPZUaSDaF+zlJYkg+NMBlkcJpfEyTz40w21oGoUaFShzOldHJj7I+dV2sIl5nTNk6vKRHfV3S3D+j5mjgBKtc4tA9grPW8lvpsw9pLFsJbECZJ5nnVOFu3Wx19XuZk1yrA7MGN60LWXDadI3h/V8RV1WjFYYYlAM2V1nK3Dzrg3XxNm41u4FUqYJyMR8K9JWDpRIyXBx0NU5OpuL493TkC9dO2JwwPIqwrsdGYa6AL9+4jSOwEBjxM1iw8veRJ9YxXd+FV4r5dpzmumTpLE3MLh1e0bYYuBNwwK0GLlvXQOvDvFZukv+WX+sfA1otGbFs80HwrTfelNdbcrFNcwl3I9q46n1XQSCKlrE230zZSfsuMp9hro420t3DNmUMU7QkTXKFu3wWPAwKyzy8avjNxosjHXb2RLlvJz10FdUdlQJmBE86z4G0tvDyBBfU6RWitcfSlVYW+b9ssyhSDGhqjFW3tu1zdGPDhSdDArhCGZmJgksZ3FbyAylWEhhBqfcHNDU66naa8/iMN01ZxF1bee4iuQrBxqOGk10vo+vSD4i42NDqlsaBgNSazl3dLWdbduyht24aJJmOVLZxKXrt22sTbMHWra5XRmKa70tj7DIo6tjBAgnXjWijdisyxcAlAIbjFeB6bv4nG4t2VTknSBXuulrptdG3yDBIy+3SvE39DIu5DXp/B45q5OH5PLZnMXBe3cHrKaSCDsa7V04qyCblpbggHy3qlcThnbt28pr0fDfcROW69MmFxb2HgGV4iuqLlvEJqJBrFcsYa6hNsweZ0qizd6i6ULAjmKnue1M8Zn+U9pi8Jcsksnbt8xw8aosvctMXtMVbYjnXatODBGxo3MPbfUKAarcJfaMfkePVjFZSziCc1oowElrGhHip0PlWhOjsYylsFctY0De2OzcH+U/Ks91WwlwXV2Gh8KNzEqhW66ROqMjQ/j3Vz8nxsb6dGHNl9egXpM4dylxbllwYII2rpYTp1gRLBx460ydIYfpLDhOlLXpNuIF9Vi7b8fvCuZjfo9ftL6RgG9Kwx1Fy1rA/mG4rzeTguN7dWHNt6VvROlbUggXPfXnekehb+GdmtJmU6kD4iubYx2KwjggzFdvC/ShGUJiFI74kVzXCxvM5XAIgkMCp5EUQFG7eyvUem9G4oSwtP4xQnotO0LdkeQqNVp5x5+xhb+OYJZQhOLRoK9PhMHbwVkFyBlHGs79NYOz2LRUtwC/jXLx17pPpEFbdhhZP2UMz41aYWs7nJ2nSfTzXbjW8KIQaZjxrjXLj3WzXGLHma2J0N0i/q4G/p/Ia0Wvo/jYz4kJhbQ3e8wEeW9dGPHIwyytVdD2zbuXcaw+rwyEyeLEQo9uvlWMIWuheZrs3Da6i3g8FJw9ts7XWEG63OOVc60JxbSIOaa7MOL1tjc/enQtW7SiEUSBxGpps5JAe2wHOiiBt6XE3LlkaAZSOW1eh6jh35XSjGYjqQVQ9o6TXLUZpmu9hsAGi4y9ZcyZgCdCSJAiubcw3o+YOVLclMx51w5WcuTswnhF3R6lbbTzWPeflXXuiOrt8hXPwi5rBI3JHwNbcU39paOFeXz4zHOyOzju8XOxjxffnl0qjDYo2GfsypaYqYg5sRc8PmKrADLqNPnTGTXad3e47+HdLyB0aQa1LXmcPiLuDu5l1B3B2avQ4LE2sVbzWzqPWU7iss+O49x04cky6vtooxRy0azaMeMtFkkbjUVRgXyYiSey+ngatvdJYNCUNzMf5RNcn9oIMW0L9ST5jvq3hlpjnli9RbWKs7Inv186zYK+LlsEEGOPMc6sxLDJK6cu41VRZgbapjLtxY7YXbun8a7VsyAK870Zfz37g5RXdsvtRYcak2G07602tEFZ8US6rbX7RA8uNXFsqgU+z6WE1nv3ginWg96BXI6Qxc9gHUmKtO7qK3qbqy3bfH3mKtCoeXGrb+EvKIdrYX72YVkTpNcDASy6uBGbnVy/SC2dLlhwDxUfjXT/FHJ/NlWzB4bJlZFyrHZB3Pee81tS5GLU5gcxG+6nlWHDdLYW4QALg5SAPnQxuIS3fyIGDwGk6RxqcuojCbrtXW7Br51jzmxjkcbjH417fE41VwZvlWAyZtu6vCXDmuKTuSfhXNnXofFndrp/R1c/TFpSJBV5B8P9q630gtpawTsihSYEgd9YPoombpUv8AdssfaRXT+kw/sB/qFRj+pyd80eXsXrmGvpestluIZBr6J0Zj7fSmBW6mhIhl5HiK+b16H6M3Ww2Hu3x6ouQw7oGtRhe9L/Jwlx8npkb0a8bb/ubh/wBLfnWtSGDWboBkRrxFZroTE2JEFWFVYW61wGw5+utaqT9oVs4HjvpL0M3R2N6y2s2HBKnl3Vp+jo/+2/8AcavXYrD2ulME9i8N/ap5153AYF+j7Jw10dpXb46H2VncdXbp/l8sNX262FH9jvd5j4VpYxi/Baowv/KsOdwD4VcRmxjD+Q/KrRz1zVxEuSTqTWlLvfXDuX2tYh0YRlMVptYmanaNOyl8jjTG9PGuYuIpvSKnY2XLuhoDUA86wPiJ7I3bQVuQjsDiQDHsqu+0sVzFgdIqvayIChIEiT+vdXQG1Yrtv0a41pEAXcTqTNbR6o8Krjlu2LWdGoVKlaM2LpG2LmUExKxNNYUJbVF2Aimx29s+NC1qBUJaE2qtMOVxjXswykbcZq1BpTVIIqvEWBiLJtkwdweRqwURUWb6pHK6Kw7Nde7cGXqnKATMkcfCurWXAMT6SOV9hWqoxkk6Tld1RjrT3sMVtiWBBAmJq20pSzbQ7qoB9lPUqdd7N/QEAyDsdK5D4e5bxiYcKWzyVfSIHOuvWe82XHYUR6wce6q54TL2nHKxeoCKqjZRFMN6FSrqs2As3LFt1uLGwHfHGtVSpQY8cRZHXGchgGATBrRYtm3b7WhbWOVDEtkw7MVzARofGrjvWcwky2t5daSs1nN6ZelWA5kGNTzrRUq9m0bcn6S3MnRyAGM1wT4AH8q85YsnE3CLaq7jULxbwrufSqPR8Pm1GckjnpXLwAwcrfxWJyAai2oMk+I2r1/j3x4dvL58fLl013cH/ZUxFxfUtBSkasfs/P2V5zHYBlZmK5CNRII0r2mLuDqrlyEW7A6sFtCImY57715y+WuuXuMWMyWPGtfi55ZbtRza4sp4uH6HdKy5Cg8KruYO4o0E8iK14nFYoXD1KQo7ppLPSzBst9FPeBBrqtnqry8mtxXhr7WmyXdOVdO1cB0NU3beHxtr6sgNuO6sVu69lzau6MtQzyxnJN+q6WJs9baZeYrn2LK3rjWZ7JQcPVattjEBuyxqpENnHXBGjdoGmleO3GWLsEoWyEiGUlT41me7isH0jb9BvGy7yTrAPjW4Qt8z9sSPHjVRXBnpFTjOtIVeytsDUk99Z82Myx1U8Od/k3/a04y/jLwwnSHRNvEXm+0ghvbv764eMt4W3cfJhb6QSMrNoDX0jCrYt2LNtEHWZeyt1vrUUkCeOm1c3pXopFtlMOuH9IfUlnOZzzAmvMkwyy8a9Dysm3zogkzEdwpktFjtXau4C3nlxkbYiI1oehgKerINdOPw57rK/Ijk3UCwoGtG2rrqCy+BiugLC5pK6nnTG0CNK1nx8d9l5mRLuLZsvpN3/Wa04fBPjb3Uu9xrh9ViSQI593fVmFwPpGIFpDFxvUHM8qsu4W/hlQ3ka2X0ykkEjnFTOLCdT2XkvsqI1pWtuIZJBArJaTLi246TWuTmjcEaE1UqFLrXI0Ok++tbPTKX20dalpgGYAmhjmDYc5NRGY1y7zzdLHWa0YXFL1bWbjZVOxImnnLdU/i1rKLkx+PdmYXii3BkyqNI8PnT2bq37rW7wLMphS7E0ouW1UDPb02IJ/Cgiq11riEEE8OcVEwxnpbLK2XbbgkCvliArz7qF5pYniSf18KOEu5nuN938KrxJyqW+6vvP6FeF8nvkrv4N+E2odEaw4A7R1n4ViK3LOXrFIB2NbsGudiDJbJKj+bhNarNi3jFWzeIGQ53UHUtwUeA3qcdSL55SOWqC6eYA40iNcw93NbYgjZhW7HdHXMF9bh2N3DtxjUeIrJauIwMwD31M/4rLt18J00jALiRlP3htVfSvSAuhcLhHDl/WZTw5VynUloAo2rVxGJVsojhvVfDHe4088taXwlq31aCX+00VQi9a+S0s8z8zTH61urtaDiT8+6tVrB7ixekfbYVrjjftEnlel/RNrG4e/FpDdTdkXWO+urimyrqCAdCCIINWdAB0VraxcYaswETvFdLE9EnpBA4bqjx7MyPbXPnhu9IuUxuq890fc6vpHKdM494r0tt4UGuXb6Dexfz3buZrfqZRv41rtXgbcTrWeWNntphlMvTcL4UTxrPcxYnesd29lXU1z7uKOuU1SSr9N+KxsKQDSYDCDGoLuvWAyBO4rl28+LuZUVnUblRM91dzC4LHEqUC2+Umuri49d1x8/Jv8Yvu4TENby9UuXv1NY7eFYXMr29OcV1LuJfo5ZxONFxjtaAkmslzGYvH6C31VrlxPjWznWYPC2esDIggHfmazYu2+M6ZNm2YLELPIAamtlm6mHsMxOYWxrHPlWnozox7WHe9elcXf10+xxj8az5P6bcXXbZ0hg8Jc6OewqhexCkDXTavnbj61fGvadMWsVhej7t3OTpG8xPHYV4q4y22DOYFcvJ7ej8X1a9H9D0m5iX5Iqz4k/hW76SKW6PMCTmFVfRHI3R926maGuZde4D8TV/0jKr0XdZ5gEHTfcVaT8WOWW+bbyHVXPuGvQdCKV6JxGYRLtv/SK80cVhuV33V3OhukMP+zL1q2t5nUkkBCdDsZrPCduj5F3g6X0f6RNtzgbx0H7snlyrq4y0wIvWjFxDINeTftXg6C4rTIJQgivT9E9IJ0hhyuYG4hyuO+to4NfbXZxAu2xiLenC4vI02MsDFWhct/vFGneOVYXY4HE9aBNp9Li/Ot1t+qYZWm2+qmpQowg/sy990VcuuLuHkKtuIAVKDQvJiq7et+8fD51CXM6X6LN9jiLA7f21599cq3bK6HflXrYrj9J2RiL6raADg9t1+FRYMKrUKsSAsknYCti9Gzb/AHrhq0Ya0LNqIAfQMTud6aFFnAdXZW/cM3GfLlH2R+NbDqo86YfuD/Xt5Uv2Rr5U0JiV6xsO/EDX2Uw2oOR1aa660aSCVKMVKsqy46MqTPHbyq3D4ZHQMrsVPePwqrHjs2/E0uGUFNqhLoJhRHrN7asGE/nNYhdP+Nw3/jputP8Ai8L/AOOpGz0Xk591QYU/fNZOtb/FYT/RU61/8ThPZQXYfo42Ot+szG45c6Vd6K33vdWQXrg2xGE99ML93+PhPaaDR6I/3wP8v51PRG43D5D86z9fe/jYT/WaYX7/APEwn+s0F/orffnyqq7gGuX7N3OB1ROkbyKHX4j72GP/AHDU6/E//wBuf+6aC30V+YqeivzWq+uxPKx/5TU67E/w7R/71BZ6Nc5ih6O/d76TrsV/BT/zUevxX8BfK8KBcRg7l2w9sEAsNzNOcPe4Mp8jQ6/Ff4f/APdFTr8V/hm/8goD6Pe/k9/4VOovfye0/hU9IxP+Guf61qekYn/DXf8AUtBxPpThrgwdm6wUqj5THePxAryN+yR27cj7wHEV9A6RW9jcBew7Ya7210MjQ8D7a8G+dfUChhoZr1/g5eWFxv0875MuPJMp9nfphcQuJBmS3WKG7twPL4Vx/wBqX88O8rOxFasQqMP7SbY71GtZi2BtvBtEjnNdFx8f1q08cvc26OFvC5bkBdd6y9IWcMVzs5S5wAG9B7AsEYjCnNbIkrUKWMYwYk5o0YHQeIrTe52yxx8cvKXpkRMRhlW6QQjbGtV0LjcP1ifvU945VstXFZXw98KMvDgRzrEQMJfKtpGqsOI76a+l5l5X13GJLx01rbZxisV6zRhoG7uRrFi0CYgvbOa22ulVhuIOlZ4cl9VteOZTbv3nXNZdSGyncVnxjtax9u9bXMwELpxrFYxGgE6DWtmKuAhHEQupOYbxWvVc0wuGUdLonpAWr93Eu3WXMpEiTLaET5io1641g2r6m6hOZSTJU/gaw9HWwlhWG53redqr/HjvbLk5LMvGemS8C7ASW1IknaKsAZCE6q4TyC6+yiLZDSK7uFxOEPRl225c3LdvJ1hQZgCeGu1RyZ3CTUMJM/debdAxJXx2qoqOVbbyZbvYYMBxgiQeYqgI5c5lQ+0VpLuEo4XEX8G4uYe4yniNxV3SmOHSF1mNoAr2UcSCVHPnWdts1sBwNwh1HlTW8jDMm3HuqtwxuXl9r+dkZkBKHmKtOKFvo0C4i3CGIUNwG/DxpSDbuyDudRXOxrP1rIPVTYVXknW2vF3VbKbzELuTVBRlYqQZFEORxrXhWJOa6QVgnXurHUzrp7xjPaRSZaYFaRdFnDAKO02oFG5h5XPazO7alEWYBrOXNsMbi9oaCeBqMsphEa8nS6Jk2GJ3JPxrRet9ZlTfO2sd1ZuigVw7cSCflWg3WR8ywckDWvDz7yduPUaFw7C9c6lMhUCYERtWdfR8QlwC0Ht2O0Y4kd/Ga6GHu3cRiLdmzbXqyv1xgaAAET7YrpM5w2GdktZSikiRtymtJLphbuuLe6QxXpadTaa5aBGYBJ0+7+u6ttzoXC9LW2u2LNzCXA2WWGrd5FLhumb1u47Ys5rRELCCS3ACh+372HxLXSsW2IUppCgnfx41MxsvTW4ZSacbH9FY3otpvpmtzo66r+VZ5e+bdq1E3DEecV7y/ew94sl8Z1cRDaacq8BftthcW6Aw1q4QCO46Vrh+XbLz+nVw9jqersBT1jNlJAkM3jyrRb6GuJalrlwNEkWtB+dDotsQt68blsksnW2ng5c0aEHjoa1WsT6cLduwWgIFzDfNtHwNUyyy9RN5MrNNnR+FC9INirZKWktlHTgTuNK7lu5ngiR4VkFv0fCpZzZm+03M8TWq2vVLMyx2FWk67Y3K2kvtmcgbmuBjFKfXBsquxEedekZBknZiDzrjYrBviXThatan+Y8BTxmXtMzuF3HGu3AAS7kgchSqs8IA4ca1vh5bIqljM1ow/R5Qu1xtSdo48qicci957fZcLgXW1ntsUuHWQNKj4vH4Zyr5iBpK12Us3FYJILcAd/OqLg1IdNeJ3FW7ivVc+zisOQXNkZz9qZJNaUNy/qx6qyN+BNV3MNadpQAE8aqa1dYx1rFRsOdNo8Wu5ieqawbagIjZsvOK9KlwNldTKsJBrxwBru9DYjPh+ob1re3hXL5+WTsvH44zTZ0y3WdGYhT/AAyfYJr58wDaEV7rpe5l6NxB/wCmR7RXhqpye3T8X1XrPo2Bb6ItxpLMfeR8qP0gIboq8D/L/wDkKp6Cu/8A2y2s+qWH/wAjSfSC9/Yck+s4Hzq3+rDW+X/+vL9WnKtfRiH0o27enWKeJG2vDzrPW/oRc3SIP3bbH4D51lj7d3LJ4VddtNYW5dY+oJGpOvnWDo/HP0fjFvqSQfXHMV1+lhGBu95X4ivOtVs+qw+PhMsLt9FV7eNwq3EIZXEzWbCXOpuHBXj2G1tMeB5V5z6L9LejXzhLzfVO3YJ4HlXqMbhxetyNDuCK1l3HJyYXDLTVZuEE239Ye+mtpluXDuGiKwWMT11km6ct+x63eOdQdIXGP1dtY7zrUqLcTiSbxtW3yqNG0Op8RUtkKABkA7kP41ntXrT34vWoZz6wYxNawbIMBGPmQPjQOGWN19hoOVP3fYaOZTtZH+o0TpvZ/wDkalCgeqRuZ4VKchJJysJ5GaHYidT3RFVWKeHh86agShjs8IphQPloZas67Cn+/Wp1uF/jrUoYOkuzZRuTfKstrFpbOTIzEcq6OOsYbG4fqvSgmsyNax4TotcLhhYTpK3cAMg3LWY/GoAGMc/3aR/7I/Gm9Lb+Hb/8I/Gsd76OtexDXl6ba2W4IsD2TUP0exGXsdPPPMpPzqRs9L/6Vr/wj8anpY/g2f8AxD8awp9HsYv/APO83kZ+NOegsaG7HTIjkZ/GoGv0peNqx/4vzoel2/4Nj/x/nVC9C48anpZSfA/jU/YvSB//AJqnsagv9KtfwLH+g1PSbP8Ah7HsNUfsfHjQ9J2yf81H9j9JBdOkrM8zmpui70mz/h7H/wAqnpFj/DWfa1UfsfpTT/7jY99BuhekzGXH4cHjq1Np00ekWP8ADWv9TfhS+kWZj0W3/qf8KpTofpMetjcO3eGIpT0P0xwxuF99Noahfsf4ZPJ3/Cp12H/wy/8Akb8Kx/sjptT/AMzhGH9Uf/w0W6L6cPq3sGPMH/8AhoNnXYf/AA4/8jfhU67D/wAD/wDdP4VhHRXT3+JwnkF/Cgei+nxP12FP+kfKg39fh/4B/wDL+VHrsP8Awm/8tc4dG9Pj+8wh/wBP4VP2f0/P/pSPFfwoOkL2H+5c/wDMK8V9JcI2FxzX7U+j3jK6zlbiDFek9A6f/h4U/wCZarxHRfTeJsPZvYfCtbcQRmFbcXLePLamWHlHhFdQ4N1Q68ZJFWYvEYW4Zt2rgI0BmAQK19L/AEf6R6Mh79hjaP21OYDxjaudh7Ru3Mg9YjSvRl8+8az9e1tjFzh2sHsmOy3yNX4Ho/FXla6hW3aQdu65hFHjVtvCYVXi7cEWBncAbjlPPWPOkLY3pe8mFw1tmRf3di36q9/j3mtL5T3VMfG+mv03ovCgK1u70i4EZmbqkHhxPuqHpno11y3OhEyjQFcQ0in/AOFnsiekOkMHhDE5GfMw8hSnoHBMSLPTmFZv51ZR7az8sb91bUh7X7ExaMlq5cwjMPUvjMk/1DUeysOK6I9CZBiLmXOJVxqjeBFHGdBY/CWzdNtb1n+LYbOvnG3nWWzi2W31NybmHJk2ydjzHI1pL9y7Rr+hvdTaXq7Di5m3OXUedTFNKKPdVC2guIKqZUGQefKrLqnc1rx5XKWq2asdWyMltOfGtJuBVms1w6ZYMLGx7hSOwa3xrdw5Y+V3Wq3iLbHQdqrkEkwSJEGOVYMNahcx08K6/R9pLrsMQSERCzZd9KrnlMZuqZYflrFmurCN4UloteYHMqqftMSBWjE2mtX2skElTEjj31Qlkq85Ms7nLUeUs3KjGa6sa06Num/1d2yFLqTbcAEZgJGo5/Oq3wGTC+lXVKs0BBtI4k+w12uibqWLLW0xRutErb6pgB3Sas6XsZ7LXb1m7cK6qLb5R37iuL/Iy89V2Th/DceRvKAd9ZHxrB0g4tXwcsllrqXmWDB0JESZO+1crpLKt5HdcygEAcz+jXVy5WYbinBPy1RweG9KXrsQ1rD4ZN7jDfuAGpNXHpXDYIZOi8MM3+IvgM58Bstcu/fuYhg11pgQBwA5AVo6P6MxXSNwiwgCL691zCIO81x+Vvt36hb/AEljcSZvYm63dmgVRcHWEMWJaRMma7vo/RXR4ChTj8QBOa4clqe4bnzrBiL3pj5VtWkefUW2F+FRlhcsfSJlNr+jz9Tc8flWixZXEABmIDTt41j6PaOsQ6aAwfZWq3cFhVdpCrB03OteZcbvTrws+3pOi7aWLT20TUNmckyW5E++s/TmIe7hzhwXRQZuBRJI5fD21nw/STG3dbCJ1rwAGPZUETuT41V0auMtXnbF22ZLpz55BBPEacCJHsrTHeu3NnJM9xjN6zYti5lcJoVaJn21mt3Vv9rEO7CduFd3G28pRBkayZyD5+wTXJFyzisWlm0wS3JBExmidR41tjdx1+Usm3Su/S2yWdGwKusQGDRrXncdiRjMW+IFsW88EqDImIrfiThmVMJbCm4WA01y1k6SwtrCm11Vw3MwOY6RI5RUTUunPnjMcunpegsQL3RtlJ7dtcpjeASB8K7OEsJrfKieDZYJ768J0JbxN/pOxbwzMst2iNsvH3TX0NyFUIogKIqvj2xz6ZwTexMcBrWkuA5PIVmtHI7nnV6Qq9Y48B86tWcp7t7KMpAzFduU0oNk2whEgcuNVDNeuAAdo6xWtLORexBfmeFPSd7UslpXVLdvKzCTA1ApibWFUaBrh2HLlRUFGYWh1l5t25VbbwZt/XXDmuHjyoaS3bFu01+6II113nhWZyivbsZA15hrxgnUnyEVbibyqCW1t2tSPvNwFZMO2VDi7nr6weZNDaq7YU3iqDL2JY8jwHvpkwwtvG7A6E+E1fh7ZZshHabtN3ch86e5HpCj+cD2AzRO6yXsILufLpcXUfzCs+Futh763BwOo5jjXUKnNbfmsVyri5GZTwMVzc2Ml3HZwZXKXGt/Tr5ui36uWzxECZ1FeS6i9/Cuf6TXsOicUgUi48dWCBPI/o10xi7B/vl9tUuPl21w5f4t46ec+j3R+IuYV2dcqFuzMgnTXjWf6R4W/bu2lylkgwRJ14/Kuzf6QNvFOsMyzKsoJEVfg8YrXGe42RYgBuJqfHrSk5dZ+bwvVXP4b+yup0BadcTedkZQEiSOZ/KvX+mWP4orLjL6XsgttmAmYqJhq7aZ/JuWOtOJ0ypOAeAScw28a841q59xvZXucM62sQGdsogia1+nWJjrf/iaXDavFz/xzWnznD2nOJtgowm6vDvFe7wGJzTYuHtDVSeIrRfxdpsPdVbkkqQNDyrzPSF58PiMPetmGST47aVMnirycn8ldbpQLhoxA9b1cv3u40ehOkXvv1V0AA+qQIFU3XTpdbEXOrQruRJBO491O1q3hcXYS1EIcsjjpUsmzF2gmMtwIDMD760ooOp0FU4lw+Iw/wDUfhRN0G/kH2RPnUi3E41MKoVVzXG2Ub1jbH4/1vR2C8tK0WEVXN24JdufAVqz22SZUDgKDFhcamK7LDK9XEa+FZcRaUXVvIIMwY41pLHqnKxmy6TzoJxFOBWO2+I6xc7Wsk66fnWwAc/dURLyf7KxHIe0/hQPReJ5KfOut6Fjxt0g3mo/Cl9Bx/HHsPBR+FEOV+zcT90e2p+zMTwA9tbMfh8fhsMbi464xDARA4mOVZM/Sw/9Tc934VAH7OxXL30PQMV3+2n67pYf37/6V/Cp1/S38d/9K/hRKv0HF/ze2p6Hi/5/bVvpPSw/v2P+RfwqeldK/wAdv9C/hRCr0TGD+J/qoej40cbn+qrTi+lf4x80H4UPTOlf4o/8YoE6nHD7V3/X+dDq8cON3/V+dWem9Kj+8H/jFD07pT+Iv/iFAmXHD7V7/XU/t4+3e/1n8af07pT76f8AiFT0/pP71v8A8QqQk4/+Je/1VM+P/iXv9VP+0Okudr/xVP2h0j/0f/F+dAnW48f3t7/UaPXY8f3t7/Uab9odI/8AR/8AF+dT9odIcrH/AIvzoF9Ix/8AGve01PScf/Gve0037Qx/3bH/AIz+NH9oY7+Hh/8Axn8aBPSsf/GvUfTOkB/f3ab0/G/w8P8A+M/jQ9Oxv8PD/wDjP40E9O6QH9/d9lT9odIf4i57PyqenYz+Fh/9B/Gj6djP4OG/0H8aAHH49lIa/cKkQQRofdXl8Zh2wuKOWVA7S16n07GfwMN/oP41i6Tt38eqFrVlXTYoCJ7q6fj8njlq+lM5uOLF+/lTq/rL7CI3Y12LWJ/Zqeg4M6nS9eTQu3ETyFYsA1zCXbt6+jhrVtsmYbE6ae+ud6c9rsJEEQxPfvXpXLGfll6c2rZ4xe113e9dUnRgAeS61os3wq3DccEtAHeNaqwcdSyuylWUcaz3otqIdDB2nWuiXCTatnlfF0sNir2GuWPR71y2GBhwe/b2U3SVi3i1a6yW7WJ3zp2Uu+I4GuZhrlx2DBiURuyOHfXQvdIYa2rLd7WbdQJrK+Fnlelbc8cpMXNtYK/iL4Rcqk7kuAB766w6M6MsIVxvTNpWj1LKG4fbtWTC38BnZkuPbJjRhPvrDj8QcRiS0yo0XwqmWpN4ZNsbcstWO+2P+jtslv7dfaI0VUBqs9PdEppZ6Ezd9y+x9wrzdEGDIMEagis7u+7V5hjPp6+30j0iUBwv0YtBTqCbDN8a7j4rFDo8nqLeDN0ILbPb9VyYyMI5jfvFeSw3Sl3pa4mFxuHu4i6RlW7h7hS5pxI9U+ceNek6EwidFXUFoXcbZuXjnvlezaIUwQNecEzXJyWz2vMY3Ld6Sw9nDelLbVhLYp8yhUCydO86eFcTDYzpXGPcA+kOHBRS7dVbLKg72iB7a7+LvWbuDv272ItOl7sw1zs6zx04V5bpfBZuhimHe1g7dmWbDdah60/ekNJMcD5VTDLdTqOY30n6YDGOkLhAOhga+6h/xP0z/j7h8h+FciKldsxn9KuufpD0i/725aujk9pT8qyY7GemoM1i1bddZtiAfKswoxofA1azpTU22dH4C0yjEYwt1c9m0nr3D8h31txuMxLnD2kC2cOrdmza0Ufie81hwuNSxYl1Z2jhUGNW5cVypRUloJnhU4TjndvamVzt9dLcUUIyXGC5zoTwFZVIw94ElTGzAzNZ7txr7l34mAOQqooS0ATWOXy/y6jTHi1jqulcxaNdW5ZtknZidJFWtbN/MOsAW3w5z+GtckllYDUZa6F0wDmJCEiSN4P699cnLyeeW2uOPjjp27f9mwNtckuojLMawDHvpb9+9eW22DLsXSYkZdI0M6jU1biejb9+7aS1eDWCQHf7SkLBJ8vfXXwvRVvD2ALd0ZJJRiBBkyDwn8qwyulZNuJew2IW0H60N2GQ5dYJG1cC6fRrqi2D1tsyTmmDyr2PTODvPYt2ElWYybuwA4wJ47VzcV0QFtWLSKAA4zEbxtU4ZydVpjhbLY5mHvvcvekWbX1h0aBVePfFX0BuIxVBmBC6a127Po1m8bKWhZuAhc0QpJ1Ann40uMwtzFO9iw1tixW2sHRZ1P4VeXtXS/6EYGEuYy6CM56tJ5Dc+2PZXqLsDRVJY1VgcImFtWsOgKpbXKCB3b10bK5UYyG8q0Y5dsNq3ElxoN++g1xr1woiy/M6KK03dbedNxp76VUBUOCJO8VO1dHt2FtJlEsx9Zo3p0KmTssQPClifFuPIVTfvgEW7YknYDc1CfTUcRat9iyoJPKqsVfFi2Wdocjedqz3L6YJdYe+eHBa5F25dx10ktCDc8BUyI2uW62LuhZy2V1Na7Q9IuBoAs2/UXgTVNjCvcAS2pW2Nydz411LWHCgL9ke+pqJD27a4a0bjtJiSedYLJN3FEcEUkn+Y1OkMWGcWbeqpuOZ5VyMX0ucKjYfB/WXmM3Lg1APKq7km6vJcrqPQ4llRljUBST3bVxMRdDsW2msWGe6bTG6WBcyxJkmhduxpXNy5+XUdvDx3DurRjThmLBA8iINH9ssd8Jb9gqy50S6YW3dxGdXc6rBGUcKxno1WEl7k/1mt+Kaxc/NlvN6XAWrd/C27122is65oCDTlwrF0riUwF9FXD27iuJkgCt+HOSyiDZVArndNWVxNy0CzCAdjHKq4d5Iy6xZP2wn+DT3V0MHfGJw63RbFsEnQeMVyR0Yn8S7/rNdXBoLOHW2CTl4kzV+STXSuF3TYy+MNYa6VzxGlc8dNKNPRR5n86245Bew5QkwSNjFc0dH2gd7n/kNOOTRne169MpcItmwtsNoWkaVl6TdLjKEcMVGsVaOj7R43P8AWaz4y2RdYEAxxyAVTln3FuO/SzBK3oRyMVdLmYewVdh71y5iAbm6mkwGW1bY3F+rYwco1qu7iLav9UCFXidyaxau2t4XMZZUHYE+6lF3J0oVY6ONKydEFnxOZt8hPwqzpa04i/aBLJuBvFSh0sXmVezyrm2r+JnqhttJFX4DpjD4i0LeIMMNJraHwFsZzeWPEUD2rRNlc229Y8di+owxuBc0zCnjqBTXekBjD1OFB6r7T8+4VR0hZS71aOJCrtV8Zuq5XUYB0w8yMJbHgKU9MXc2YWoI0CiMp7zpNW+hWP4Yqeh2f4Yro1GG67sVIpqFcrpZekFnBv4r8RTrbUoNBtQx3/J3PL4irU/dr4UFfVr90UeqT7oqyKwYnpa1hLjLehApiSNPjUzHaLdNfVJ90eyj1KfcHsrm/wDEWC/jW/151P8AiPA/xbfs/OreFV846XUp9weyh1Fv7g9lc7/iPA/xU/XnU/4jwP8AFT9edPCnnHQ6i39wUPR7f3BWH/iLA/xU9v50P+IsD/FT2/nTwp5xv9HtfcFD0a19wVh/4iwP8W37fzqf8RYH+Lb9tP46nzjd6La+4KHotn7grF/xDgf4tv2/nU/4hwX8S37afx1HnG30Sz/DFT0Sz/DFY/8AiHA/xE9tT/iHBfxF9tPCp841+iWf4Yqeh2f4YrJ/xDgv4ie2h/xDguNxPbTwp5xsODs/cFL6Ja+4Ky/8Q4H+Intqf8Q4H+Lb9tPCnnGr0S19wURhLX8MVk/4gwP8W37an/EGB/iJ7aeFPONnoln+GvsqeiWf4a+ysX/EGC/i2/b+dH/iDB/xLft/OnhUeceT+lOJdelLuFyBESMscZANefumfEV7Dp5OjumcRavelpZdFysQAcw4ca8ti7dtb7WrZlVMAneK693Lj0rNb6ZlUmrVtgd5o2lgGaeK5u1y5SJysVneDVLWyNa0UDTdC4cqCQw1pXOa4xG009pA10KWKzpoJNbRZ6OsuEuJi7r8syoPga7OPeWMkUupXOo12VbBCBb6MSf+pcdj7iKtW8UJCYTBoRx6gN/+U10zizv0zvJjHIwmLxODvdZhLrWrkRK8uVeju2MdjHwD4jEXxbw9lcRfumSczMSABxMQAKUYvF2rQi9kYn+7tqojyFW3sVjsXkZ8ZdCIICIcvmSNzVM/jZ5VT/JwkbekejrWN6NMYV8MuIurcU2rRJXsnVxvoSRp3Vy+lugsbisPZxQsh8Sv1V5lIy3YHZcHvGh8KZ7Vy4AGv3iJ2a4T86Jw5Fvq0dhbJlrZMqTziox+Jlj9q35mDkfsHpECTZUeN1B86pfozFW9HVB/3UPzr0BsW809Ug78opLmGtsoHVroZ0Fb/wAN/tl/mY/08/6LfH92T4QaBQowDgqeREV3buEsAF+rH82k+dUYjo5GtE2WKGOBkGl4stdL4/IwycO5CWyFYENGnEVWqyo1mmvYd7R1Gh41E9UV5fLb5artx9GA0FQdlwfKjQbasqtC3hDGttsjE4UDTMBlIJ9lVjDXMT2rK5o1I7q2dHdEYk3BczpaA1hzuKpq30vuT29LgbmbD2rkw2UBo32+NX2MZeeM3VlldgDl5EgH3V57pG5ewuJC4e4UYy3ZgqdJjlvXYwlphh7dzEEuXAM2p1J/Mmmc6Ydz0l7HXfTR6U+VTCqGBA3B5a7d1a7WbGXSttM1tB2nmI5ePP2VhvYD0vEphLOLbNmlxI7Kju5+ECvS4XC28NhrdiysIgiTueZNVuEuq2wzsmnE6YWx0dhiWZWu3HzBBoddz7K0dBYJSqYy5bILaopGw51zsJ0fe6ex74y9bFnChuH2+4fM1662gRQIiuiYzGaVy5bZoyIGYltAOdVYy+bdorZBa43ZQczVhOVNTHGKqtyZvEa7LPAVLCmw9nqMOltmzso1bmeNM4CqSdKRbrMSAsHmdhWLE4tVU/Wf5jw5miD3bz3Lhs2IzD13PqqO/wDCsNzHLZZrOB+su/3mIbYVzMd0ujJ1Fl+qw89phu/nWR8croLGFs3DaXUkL658eVLlImYZX6bWutfuZEYmfWf8K6Vk4e21qyWE8F51561exqDTBsCRM5hv+FNhbmOS5cu3cK7XCpCZdRPfVf5MWn8OT2C4vDW7IuFgs661zsf06EttkAUbSd65+D6Lx+NbPirgsryXU+/auknReEw2ozO3NzNZ3ln00nBftyrSNjO1iBctrAK29RMiZNW9XZtrCKBFW3XtW7LW0sWjcViQw9czAAnhpPlpXNe71asocNDEaVnlu9tsNY9Lbt0DQVs6EwXpN/0i6s2rZ0B+0axYDA3cYRdcEWef3vCvWYa2LaZUXKoAAApMNdoz5N9QuKtI9h5BkDMO0d644XsjwruXwTYuafZNclbbZRoa6MPTkz9tdo9ms2L7V4dwrRZ9WqLiM94kCarh7Wz9KwKUXAl4oT3irxZblViYAXiGcqDERpPvBq3J6Vw9qGbONKritdzCm0cqwR3RVRst92rYdRXP2qArPi1zE1tFluVZbwlm8TVeX0tx+0s2BcwuWYMyDFUXcK9tesfKyrroa6GFQmyIBOp2FWPYa5bZCphhG1R4yxPlZXJsdI+jXgy25WIIO9bf2zhLgh1uL5TXKW0S5BrbYwoGuUeysGyrEL0bfbOLmVueU/hSW7XRysC98sOWU10haZRoq/6aovYcXbiowAzHUgRAqYi1tsXrVtF6qy5EaaAfOpdc3WzFQukQDNSOW1SNJjSujHGRhcrSRQing0CIq6rqUDTUK5XSoxmuEu+FPb/dr4UuKH9lu/0mja/dL4UD15f6SoGuXQRIJHwFenrzn0jH1tz/AC/AVpx+2fJ6cW30fgkw3XYh7iCd11AodX0L/i7nuq/EjN0O47qzYbo61csqxGprdlDdX0L/AIu57qnV9C/4u57BVn7JtVP2TaqNVPSvq+hf8Xc91Dq+hv8AF3PdVv7JtVP2Tap2birq+hv8Xc9godX0P/i7nsq79k2qn7JtU7OlPV9D/wCLuewVOr6H/wAZc9lW/sm1U/ZVqh0q6rof/GXPZU6rof8Axj+yrf2Vaqfsq3Q6U9V0R/jLnsFTq+iP8Zc9gq79lW6n7Kt86k6U9X0R/jH9lTq+if8AF3PYKu/ZVvnU/ZduhuKer6I/xlz/AE1Or6I/xlz/AE1b+y7fP3VP2WnP3UOlXV9Ef4x/YKnVdE/4x/ZVv7LTn7qn7LTn7qHSrquif8a/sqvE4KwiXWsgsXEgn5Vp/Zic/dRvrkGX7ulc/NnlhrTq+PjMt7eeVWVmm2yjvFPXSt4U4u81lFZnYHLAmD31zJ0rSzL3kpdS6iUKNSoQiObdwOu4rodHYfr8V1rywUSSeJrn12Ohboa26H1l94rv+Hn341zfJ3jhbG9rSqCyqAay2EzXSDW5yWttlMEiBVNiwLYlWnme+vS28rHL8btY9sNEjamAAWBRAmjFGVv0UwKE0HNQeqQdjUJkbcPgL+Lw5uYdc7K2Vl2855Vjb6u6yFlbKYldq34PpS/Yt3Q1zP2ITNrBkfKawXHW5dLLbFsndQdPLurHC5+VmXpvlMPGXH2OlIq5RA2nblT7DWgRO2x91asJfpj6Qw9u5h3OQZuBmAK86ojQ7ivT3JysragiDXnb6dXibi8jXn/Mwmpk9X4eds8aSodqNA7V57udHA2cNewim7iltMCQVNaPQ8F/jkqjorCLew7Oyg9uPcK3fs639xfZWuM6ZZXtzcdcTDMlqzdF1YzK68DJkVt6CtX8TeP1jW7NrtlvDhVeL6Ma5fsJaQBYYux0CjTWqLl28wFjCMyWre7DSddSTWOU3dNcJuOvhun7WFx1+4SxDjIC3DWvSdHYvE45evuDq7DDsDi3eO6uB0P0DYLrdxR6/Mdm2Ir1ZGkAZQBGnCr+H9qZ2S6jTathLSIihVAGgG1NcYHs0J008Kz3rmUEAzOs0UOfrruXdF3p7rIupOUcqx2rxFr6uNZ1PiRXMxV2+5fO7ADiDFTpXbdicfZKlOsUKOANebxT3elLpRLuTDKdSPtn8Kyul67eY3hcdCeyJ0NbUweMuWOsRBbtr7apnv1G/HjhO8qrGHweGdQ/bbhOtdrD5BbE21XujWuZg+jwMR1rkuLWgn73Or7l26bmW2JNcuXt2Y6s6dMXLY4CrxeQLMVyUDIJdu1VdzG5D601Xa2nXfGCNDFYsRi+TVyb3SAO1Y2xhNwLqzH7IqZLUWyLVxFo9MIt9VVOt7Tk7yCBPtFar2HsjJbtGSizcaZBYnasvYsTfxEdY/AcuVS3iGvMIAVOAFdnFxb9uLl5e+nYXpTDYdFsuslABvTW+m8LbnICs75TFczF4Jbtvrwe1AFYxgz3eytNTbHdeibprCuIYuR3tS/tbBj73trgehnu9lA4Q93spqI3Xs8MweyrrswkVgudJ4ZXZCXkEgwRW/AJkwlleSAe6vJXcNnuu2klidqz453Wmfp3R0nheDXPbS2ukGLkL2lnQgiuF6Jx09leq6KwlrD4O0hHaiW0G58qck6RxqRj7Ici+xBjQAimGOwR+23urm9OYGcfnTZ1BPjtWAYG5V8JNK5Xt6L03B8Hb3VQ2pmuPZwNzrrebbMCa7B3rPk/pfjW2sTYsoEuuwbeAatGOwkj6xh5iuJ0hhmvYjMp0ygVZ0fatYXM96x1jcDvlHhVvWO1feTVZQNcZuBJNdG1bEVRb6UwH2iF8QRWm30p0b/GtDzFc7c/ViKodrdm8GuOUBBAI8q0/tLo07Yi17RVGIv9F4pcrtbuxroZI9lWx9ovovpWH/jt7qnpdj/EN7q87dwLi44tSbcnKSxmKT0K/wAv/mfwrq05tvS+l2P8Q3uoel2P8Q3urznod7l/8j+FD0K9y/8AkaaNva1KlSuR1K8QJw93+g/Clsa2EPdVlwTacfyn4VXhdcNb8KB6899JB22/pFeiNef+kg1P9A+JrTj/AGZ5+nIfXotxVmB/5dfCqxr0bc8KfAf8uvhXQxbAKMUAaaiAipFGpQCKkUalAsUIpqlAIoRTVKARQijUokIqRRoUEipFSpUoSKEUalAIrm4xpvMinY6nlWvF4jqUCp+8bYcu+uZePVIEGrPqe+ujh+NM7MsvURea4Txx+2jC442bN2zaQW86dpxuBxJPhsO+uBdcPed1XKpbQVvx84bC5CfrLplucVEwk9HrbA+sbtj5Vrz8PlLMUYZ+M8q59GgPfRry3WlXYO96PikeYGzeFU1KthlcbLFcsZlNV6hGkRTWx2Rw1JirfofhrXSDKz35eyQXtZTJA2M7cqGNsW8HduW7d83mUkN2MoB5b616+HPjnlqPI5Pj5YTdKu1Bmgb0iNI5mq7hIbWuhzTHsScza05krFIhnU0zGBULUEYK2QnWi3rab1RC5wxGbWYmuouDW5csPbDNYusonisnUGqZZzH20nHb6Y7VzrNNmpLdwpdKPtwqxOj7uV7oPV27cnrH4xpA561nvXgVUsIbjUzKZei8evr2tvLrPtrgY9Yxjd6g13wwe2Dz0ridJiMUP6fnXL8uf+N0fDus9MdQ7GjQO1eU9R3+hEy9HKfvMx+XyroRWTopcvRtgdxPtJrZW89MMvZxa6+y1kbOYYjhyqjDYay7dVkBt2gAw5tTq+ITrLeFZVe72izDRQBB+VWdH2DYwwRjmcksxiJn8oqmE3ydr+dxwum5LmQhuRmuqWCrmPlrvXEbQVpwd/rbWUmWt6R3cK25MfthhXVLhhtVNwlUZm040tq5EQY74oYh9FU7k6msGtDDiLCD9bmsuJUNaA4nWtZ0sqAdToPbWe9rdA4TFSqXD4WQNAB31ZjcSuHtBF4VbcvC0mVdWryXTHSqNjTZ6xQLW+u7VTK6jTjx3XTudKWcIoR7ebT1V01qn9pvdSbVgWk4Aak15e70iHuE5SVHHnWy30xd9HFtbYURAcb1y3Gu6Z4ujcxN642WSDxrNevRKrqeJqm90hh0tLbRyCRLEis3WdYyhD2TufKaTEy5JI0Z0Tt3nAHfUPSA09Gs5m2BbSuXas3BeVshyhhXbfo8LN2wIZQTlGx0+O1byacuWW/bPcz3Li3LghyIP5Vrw0AjtDyM0GPXWmDW2V1bQEajQae+r8Kp0rr4bvFz5uoAGwDeI3FZwlatsER/MKoAqv3S+i5KNuyLl1bcgZjEkwBTxWnAqJuOQJAEaVXK6icZuu7bFsIAMvlcFeav2ervun3WjQ16EqpMlE8kFcvpRFGIUqoBKyYETqay4720z9MCoJFdu0/ZFchRqK6Vg9kVPL9I41XSHauoe6s4FXYszdHcKqFXw/VTP2YCKJOtBzCg99LmmsuT214/QuJINEKDodjpR3iiK1x/VlfbBbtDOVYSQYrYmGtn7CnyqsrGLaOMGt1pdK5rNV0y9MzYS1H7tfZQsWERmZVjhWu4IUmkCwAOVacc72z5L1omWplp4qRW7EmWhlqyKEUHYo0KNcjqKwlWHcapwWuEt+FX1nwP/KJQXmuD9JB//wA/ma79cP6RjsD/ANs/GtOP9lM/TiWhPR93wqdHn+zr4VMOJwN0d1L0d+4FdDBuFMKQUQalB6lAGjUCVKlSgFSpQoDQqVKCVKlCgNShUmpEqVKlBKS9dWzbLtsOHM05IAJJgDjXOu3TfuZ9kHqj51txcdzv/FM8/GK2YktduntH3DlWdHUF8Td2Uwo5mhibuZsi7CtWCw4u3blq4ENhbJVwXAaTBJHh8q9G2YYscMbld1x5fGYpFYkk712UQrNxhHIce4Vgw1oWMZdLqUW0OO/d7a32Xe/bN2IA0Qd/OmM62c9+p6ji44BcW8EEnVgNgeVVV0cTbRLfoywbjmWblXOYFHZGiQY0ry/k8Nwy8vqu3iz8ppKlCjXLGrX0djbmDxEpcZEcgNlMbbGurjMU+KvF4gu0kjjw+M15/et2DvswW3xXTyru+JnN+NcvyMN/lHXw6wupqu/dUtC6+FOHXIBSl40XSvSeZJ3ukRvbTE6UpuDNDNJ5CluscsbKTtzqVtdnshWP1jHJxCmCfODXpuiGtGyPRLV1HD69YwYERr8uHKvLJLaDQ11v2hcyWrNg9XZtxoN3I4sfGdO+ub5HHc5qNuPkmF3Wvp822RUvYwYdyxItlGg8tQDwPLjXAvIz2GmC6cRswrodJYpcXZu27rMGVi9l+MT6p9tcrC3yzNauMGMaEcafHwuOOqvy5TP8sT4R81orOvAd9c3pI5sUO4Vts5beKKzGtZukLTPjD1aMdNYFV+X+i3BNcjCaRj2SatZCsgiDyNVkTlG8kCvJeg9VhU6vC2UO6oAfZVtJauC7bV12Ip631pzqcbfvYWx6RYgtaOYqRIIrXgMW+Osrfu2+rZtI8NKpZgqywkcqbA3ASQDpuByFVx15rWfht0HW4V+ruLb7zbzVkFzpGxildsl2xs5ChTHtrYJPquynuqjFYc4hAl4dam8EkfCuhhHRnsEyNpEVmxV8jFLbGoUa+NZcPfTB21whWLbaIfunl4UFz3bz3SDDGfCuazVbe46fWAMinTIsn9edUZ0cGbig771lxNwoxTiwk91ed6T6aRQbOE7bbG5wHhzqvpMx26XSnSbYNLgW+r3SDlAMnxNeY9HJOZ9Sd5PGtNvA3GvLeBkHUzzpjZeygGIAQA8TuZ3rK3bWdMnVDKVWO1ppV9vJ1ioD2EGp51ps9HsV+r7SxKk+Xuq3B9FX7js6FWQdkjX21S1Zz2tdQpdVzmSWjlVtsSoNoAhtFHjNbxh7dxmQXA7CZULJHPSsLF7LOlmxChiVzGMs8KnHtFlabeW2zLuAPM+Vb8Ji8PeuWrLOpkFhxGnOuVYuI+FAuXlt6wQNDHGrsFgcHduPddjkgC2Afb+u6p3pS47dtr2DQvnuWi2wB5x7TWPCQx7Ic+AIpDZwuGC3La9oHICRlBrdgrbn1dv6TU48tw9fbTHimc7abLW7yNazshUgkMNePOrRhUH2mI8q5nSSYi3cDJ6sRvxrPa6TxFnQzpzrXHPc2yzw1dR3Dh7fB2FWYW3btdYFbVjJBrmWOmUb96undV46Yw3LTvNTe5pWdV6PKa5vSCC5iBqRCgVg/bGGJ7QJ8ah6VwhMx8Krjjq7Wyy3NLxYX7xnwrRhvUHhXP8A2rhRzro4YdgeFV5PpOCq8qtcJLxwoC0v3z7Kz3cfhM7q0zJBgxSDG4L/AKnk5/GtZ6Z321X7QOHfK+oE6jlWa2S0aqT/AFCr8LiMJechOsMc7h/Gto6jLxn+qsc+61w6inqV0Gf3URZHBj7KzvjMJbuMrM8gwe1Q9OwRiSxgyO1W0ZHu2wuKWDMr8zWy2ulYrd61iLwNkkgCCSZrpW10rmy/Zvj6VXFnKvM0Op01b2CpirtuwFe6SFmNDGtUDpHB/wARh/nrXj9M8/bR1I+8fZU6kfePsqj9oYP759tH9o4P+If9VX7U6XdSOZ9lL1XefZ+dVen4E/ak95qen4L77f6/zqezp16lGpXK6UG9ZsD/AMsByJFaRuKz4PS0w5O3xoL6430hH1Kn+Rq7Ncrp8Th08G+VX4/2Uz9PPYTXCXfCk6N/c+dPgdcNdHdSdG/uiO+upg2ijUqUQNEUBRFQDUqVKAUDRqUC1JomlbYfCgNSgNtRHdRqRKFSpQGhUqjFXjbQKn7xtu7vq2ONyuoi3U3VWKu9Y5tKeyvrHmeVZMVd6q3pudquVQqxWVWs3ceGxBYWLepCjVu4V6mGE48enLL/ACZ9+hTCPbOHa6CGvdoA/dnf3H2Vzrl8jEXyvrXAVB8T+FdnG45sZjcTi2nKqnID9kbAeyuNhl+sN1hIXbvNJu4/k6Mdbta1tlbSWS0nQmeZ2HgK25rrILWGt5QojO3DwrHbRhiVzmWiT3Vta60ZVaPAVrrXTn5L2mHwi2iSxzud2NYukMP6Q82LRLJuw41vbLZVc5B1lgx37q62BwuFxb23sMbLrDGyRmHfHGPbXN8izx1kcVy8vKPDA01em+kX0dtYe2MRgXLkli42AHLxry4NeNffT1IM89Ke3ca24ddYpZqZeWhqcbcbuFm5qu3buIbAuAypGlZXv3Lrwogd1YrN5rLQfUbcfOujhMNfxZixYuOo3ZELR7K9rh58c8d1wZcPhVltwpy5e1xq0HO+2g0HjXreiegLV2zaxN7DiziQvaB2ngxXnxitOC+i2Ewt4PcPXqNYcGZ8jBHlWGXzcJuH+Nle3krWEvtYNy3YuXF+8qkikWxiEQu9i6E+8UIHtr6aAAIAgDSKBQMhVwGB3Brn/wA/L+l/8Of2+bQLlsqdxqDXKvJ1d3OhjjX0jE/RvA3TmtK1huOQ6ew1mb6JdF51e415ypmC4jz0refO49emeHxs8Lf6c/oL6MW8WbePx6nKygpZ2nvP4V661ZtWEC2raoo4KIpbLK4OVhC6aVYzZNTtXm8vJlyZbrtwwmM1GPH9FYDpK3lxeGS5yaIYeB3rwX0i+iN7owjE4Mm9hl1IPrJ48x319JJBXMDpEzVNwh0KsB3jnVcLq7Wr5b0XihPVnQMYjk3511Kw/SXo0dHdJO1hYtXBmCjly8vwpuj8X6RbyuZuKN/vDnXfyY7kzjnPjTeKIlnQsdSdqXovE2zf6pGzkrJbnXP6Ux2I9Jaxb+qRD658N6p6Ke1Yxyt1hc7Zthrp51yy/k6N647HskbSiWqhWkU2aa6XEz4xA6GvPJ0jiuj8RctZx1Q2B3jkK9NcEjWuHjLVq3j0u3FnskAROv6NY8vrbbiveq52MxmPxBN1xcRTropA8656L2hymuz0liVuYWEBBuETpuKw4S3aN2bxAQAk61jj3O3RjN13ehYx1tlJysh9Qcq7X7OwotG29nMjaHMNPeK89hWsYHFpfkYctqTdOwjgo1PmKs6S+kNi7ZuWrV245IgMFyifDlVdz1GdxvkvFv0Wzcwtk5lVyA52y7xNYUZRiiL19wQIPbCoo+dcyz0ldRWVhmB1gnjSvcuYq4StoKDEhQTrzqZjG8uOM273Rl7BW8YUBvX2YHsJrrzrpvgbTr1j4cYRYgXLr9oeQ+deUwqYjDXRcsXGtXBxkLW5b/SjNJxmvAuw9xK1a4VlnlvLbX9e2GFq3hutbUNdYZQw1E691Nh+kMRbu27JOEXKZOXtMe7TjXMv4TF38zXrrXOJzXGM+6sjWTZIguDG6NMVX+K/a2OWOnq8PfF/Hq1wI0jKk6BYgnhudKu6BaxjGv2U6o3bDEHKNCJ0IryNrF3rNu51bhsy5ST6wFX9BY25gMaGskhnXKREgjfao8NRMur09l0haEgEVy7mGRt1Brp3MYuOs27mXK2uYHgaoK1mVybmAQzGlZHwDC6EtgMWIAEama7xQUmHYWukgx4beytJlVLFmG+iCNYz4nFZH5IkgeZrm9J9B3MAwOZbltvVcL7jXqEv6b1LuF9Pwxts2VZBDRJqs5Lvta4TTxuG6Ou4u+ti1lzNxOwHM17m3g7dq2C11ifCKzYPoZcFca4t4lmEarsKsuO1tirGozy3THHUeV6T6KfC4oyyurksrAb1k9Fbur0XS1xXS2u5mRXMC1vhd4scuqowVm7bvAIfX0gV12TE2rLXGVoUTqKHRlsC6zkAwIE107io9plyKJBGgrLP9muP6vJPhbl24zuVLMZJioME38vsrohaYLXQwaOg8N1VkzrLTpXdRNKyYG1ktKK3osCuS910z04/0hsG7hLaj+J8jXnxgH/l9les6TTNhSeRBrkBa34/THP25X7Pc/d9lN+zrn8vsrrAUwFaM3H/AGdcP3fZU/Zr8l/012ctTLQegqVKlcbrSqMJtdH/AFG+NX1RhfWvj/qGgvrmdOicOn+b5V0653TY/syeJ+FXw/ZTP0810f8Aubo7qr6M9Vx3n40/Rvq3R/LSdG73B3mupg31KNAiagSjVGDYthlDHMySpPhV9AalSpRAVKlSgBpGA3jXnVlJcnLI4a1AgBjWJ7qNGKFSBQpjQqQrMFUsxgDU1zwxuu11uOw5Cnx13PcGHXbdvwoAQIFd/wAbj1PKuXnz/wBYS8/V2i3srDbWWjfiauxb5nCjZfjV+As5lZ222rrUn4YbZcX9Vgcp9a60+VUYRQ5g+quppulbwfEwPVQQBSWZXBwvrXJ15DjUb7dGMvh/9X4Njev3LhEydPCujatwc7RA1qjBW1sYXMBLOdKvvHJh2k6ka1ZycuW8tRlQriMWzsM2XRRwrvdF4+5axNrD4a2lss4V3C5mPMSflXnsJeW0jsvrNoK6WFZrSLcUlGAMHjJG/vrLkwmeOqvllcMpXob/AEqjPewdtgpKnLd0P1m8a8OFeD6Vw+S4b+gDnUAAAHyrt2x2S77Daa5XSN1WByNMVz/4uMxsacfyM8s3KB4GjqKIsOcObv2QYpVcbGvNz48sL29GZS+m/orA3OlOkLOEtjW40E8hxPsr7BhcNZwmHSxYQJbtiFArwP8A9OsNn6UxGJjs2rWWe8n8jX0F7irOutZXd6SepVdhs6s3fpWXpC7bVYu3mUcFQwT51Gu9Ja3uog7Rqo4xIORWfvG3trzt64bOuGvWmH84lh7ax3sVib2l6+zDlOnsFaTjV29Bf6ZtWyRmzt923t5muViulL13SQAdkFcS50hatuFLwvEjUit+Ae2X6yesU7GINWmMiNvR9BYm3ewhUdm8rE3F5E/KtmLJWwzATAmBXnL5S2wxOGvG1fA259xFX2cdjMSoMBF+3GojuFV8e9pdfD3S+BdzoIMU94TbDDeKozBLItDY/Cr5lIprseT+lWS5hbVwjZ4nlI/KvIw2Fvgg5RMg/dP4V7HHdTjTj8ObyJ1TaayZEE6b86809hXU2ywdTorAGPDWvT+PrLDxrk5L45bYemLvpD2XiIWCJ2M61lW0+jJlkaiDtV9+wXQowi7a/wDkv5VXbslllGkgToa5uTiuGTfHLcepw17rLKPHrAGtANcjoe63UG0857Z48j+jXUBq/ubc9mqdtq4P0gZraWihgliJ8RXdnvrhfSIDqrU/fPwrPP0vx+3DuNfuGXcsd95ims2LzsYJGmp4xXQW2NQcsEnbxqJ1ctBERHnWcwjfyZhgZebjE66k1cmCtqTCZu81HxCqdNYoBrl06EgbQKtMZPSm61Cyqg5FRRwOgoGApIcADkJp7ODa6GDqRHFjNaUwVuSAs6bxpVldssgEQxYGlEBmhWWddDFaBkVYZxI1hBStl0YrG2rmpQzEhlnrRp94Bvzo2/SJEXTlJ1Go08K0WwDZdVYageqO+s9w5ASTpG01FiZWbGpGV9A0wSONV4dguKt5pAkCRuJmrb0lbaqO/U1maQ+b7p4dxrHL3Y2x9PbYG0beFXMIJ1jlVxFGy+e0O6oa57NLb2SKx4j9+3lW6J2rNesXGulgBBjj3VphO1M6bDX7hdVMFeJruWrwyjXhXAFm5bBbTTka12cRCjWsc545NcLuO615SggyeZrHiU69lUOVjUwKyDFDnV2Gc3S1z7I0HfVZ2n05vSOHWzeXKzMGE9rcVlArpdJ22e6kRovHxrH1D8xXZh+rly9r8BoG8a3ZtKxYZShg+NamPYPhWGX7Np+rmAVsweC9I7XXW1IPqneqhYbmKst4DrtesZGHFQK1zuozwm67VqxcCj1T4GtCpcA9T3iuPb6OxSepjj5pPzrSMJ0iqyuNtnxQ1zt2rEWHu2XTJ6wI1NcO/hruGfJdWCdRBkGugcP0md8XZH+Qn51kxFi+LkXLguEcTI91a8d70y5J1tnFMKYWX7vfRFluYrZiAqU/Uv8Ay+2iLL819tE6dqpQo1yOpKz4b97iP/crRWexpiMR/UPhQaK5/TP/ACq/1fKuhWHpcf2Nf6/kath7Vy9PL9G+vdH8pqvo797cH8xqzo7S/dHcarwH/MXR/Ma6nO6NQ0CQFLE6CorqxOXWI1qNwV2AMrZWBGY7VbSEi2s7y3xNPU72VKlSpRCVKlSgFQiRUNJ1kGGUjvGoqLQBmcK3Z2nWnoKIQDkKNTAKoxV8Ye0W3Y6KOZq8kAEkwBqTXIu3DisQX+wNFHdW/Bx+eX/FM8vGDYUyWbVjqTVlx8iFqKiBWbFP2gnAamvU9OKfnkoMk9+5rXiLwwmFS3PaIk1Vg7ee8M2w7TVkxl1sTi2IBYA6AVHrtv4+eWvqMtwm45J3Jrs4rB+jKtsKzMbaFtNFBO3tgVo+jnQ74nOMbYU2m7ay2oYfLnXX+kV23abDLZZQ9xs11XX1gBoTrsOUVyTm3yeMdOeP4rsN0DnwKYxJdeqlbJEEttHhxrzvShNu11bAqeIIgiuhc6Uv47CWcOXdlVizMTvrp7vjXG6WcG4EGwrXhx5Jbc65NYXOTEOjcObtwM3qrwrp37ot29TE6Ad1UdGpls99Zekr2a8EB0XSuhll/wCTk1/S+7i0a2VAJrnXsrTAoG6FEUBczaBZo6MMPD02DDlujbVsD1tTXOxeBfDjPMiu3hbg9DR22VYrLhyOkelcNhmHYuXVVo5Tr7q5ufjxyxuzhzz87J6ez+gmCOA6D666CLmJbPB4LsPmfOuxiLoJMaCq7t+1atAIQEAgRtFcq9j5JCma8mYu+10r+IuJglyOVJBMjxriF5Ym+5fvJp/T8M2HU3bjsRMLANYb+PVz9XaVfGtMcL/StyaHbC8FuE9xrFjMXaw4VFHbuMFUTJqu5duFZ3PAVzreGuXca1y42ZlHZHAVpMEeT0HR1myttVCKByiuph+hcE/bRWSTJC3CB7jXBwuI6psj9k8jXcw2JXKIaKzzxsTK6A6PwqD1C3i7EfGl6kK8IoVYOg2ApVxMDUjzqt8SXzDMoB3M8KyXXI+Zs3DYVyrvS3SHSd+7g+iLBspbYpdxd0aLG+UcTW1cVh7QzM+cjYCs+K6bTC2GxGIIS2DC2kEsxO1Shwul8MnR+NsW7LsWt2wesJ7TEkyT41hEEEHbuoYvGXsdj7l68Mj7dX9wcAe+oK9jgmsI83n35hdsdYAc31q6q3OuWpe3fcKypGsHhXYXXQ7Vix9jMRdyy66kfeHOo5sPPH/q3ByauquwGIQYgqXEsTEDlXZRlI9Yedca01pMmIVGgNOnKuuuOwESl9A3IAk+7WuDHKSdujLG29LQM2wJ8K430jQDC2zI7NzWNY0NdcP1v93fccOyQP8A5VyPpJ1y4NB1XV2i+vEnlWefJj620w48pd6ce3eOjbtJBHDWmUaZJg8t65+2xqy1fuWvUaD4Vnjn/bS4uvh8EkhrhI8dK2ZsPYWTetINNta5NnCYrF9u87gcJ1Jro2Oi8PbILK91uRBrWWs7J91twuKsglgl27mntLaYzPjVr4rClQLiXVWdmtGKW0yKwHUXDERDmtlp5IBtONY1oq54u9HlmCOoB5iKLYexfYZAjEncH9c63OiNcJ6ldR90a6VmyWlyxbVQh+yI5VO0Md5Ors3FggNpz2rAtgMWzsreG/sroYq2QWVMwgmZk1iNomTmK6bjapFF9ApUhtI3PdWa6MpZW3PCOJrt9GdFXelcVbRezYSDcc8Pzr0Q+iXR3WF3vXHYme0UI+Fc2WUmV26Mf1UYY5ck7FQKuYVvTojCoqr6RcIGmrLPwq04DC/avH/UKzyyl9GONjzOMTEYdmxFlyybsvEd9V2el1bS4PMV6c4HBDe97blZX6H6ELZmyT3XSPhUzPRcNsmGuLilJsktG8UThHdgLbKh5MK1Jg+iMMp6m+lo7z1pMe2r8LeZ7IJcMJgMYM+dUzy8lscfFiXo+8jBrpt3E4qJU/Ota4hQoASANgDVzX3UZ1sM1sfakT7IrH0ximsYQXwQQCPs8DUYa3oy3rZMS5uXQQugEb1VNco9OHjv/SPwoHpxuHwrqk1HPe3Yt63PKrrhhKwdF4s4zO5+ycu1X9KYv0PDo43Lxt3GsP8Adt/qK3QWiG3j1a34YdkVwsJ0m+Kvi1wIJOld6xsKnkvekYTpsQ1aDwqhTVgNUXMTWHGjtqfKthNczpnEnC4Xrl4MBtVsfaMvQVI7jXE/bz9/+mp+3nHP2Vvpht3I7jRjurh/t+5/N7Kn7eufzeymjb2FClt3OsUErlPLX5gU1cjpSqbX/NXx3j4Crqpt/wDOX/BfhQX1i6WH9i/zD4Gn6SLLgLro2V7cOpniDNJ0mwbo8NEZipg1fH2rl6eW6P0xdweNU4dA2KugsVh9CKuwv1WMbP2QSYnjNV2LTNednsO6MdYUkA1rnnj6YSNJuPYW2hUsJhideHzpLdwWQztcBV8xHZ1EbVeMNjHhfRbrAEj1SZHA61UOiMW1hXOEvm6RqCO/3Vy+f5bidLoXsi4VJPAinzKAJIA4a0jdDdIMQ/UuXB1MD5mtY6Nx9wgNhIU7hnXT31vhnJO0eNY7SOjsrEssDKSKz28Te69Fu2sqv2R3Guta6Ex6W1Aa0DqTLTFP+wsUzW2Y4cZTM5jPwqv8l60nwrHFCK6FroPFBIuYm1mncKTpVp6DuEj+1gcx1f51peWH8eTkotxi0rAnSq7161ZlbjR3V6AdEqB2sQx/ygUr9DYe5pcvuy/dhY+Fc85eRb+OvP2r3WoCqEjaQRvTC7bJyhobkdK7a9B4C2xYO4J3hgPlWPpmx0dgsCxIa7dbs20L7nn4CunjzuVmP2rcLJtwMZiLlz+z5QpntQZ05UEQIoiq7CalmMk6kmtEaV7nHhOPHTzeXPyqEwJgnw41znDMDcbQMYn3/hXc6Kw9290phmNi51CnMXKnKTw123pekEsWsSMBhoYWRF65G/EgfP2cKr/L+fhGuGHjh51zXb0XAs50e5t4VxizFwFmd9K2dK4nrb2VfUTQCsKD2sYqc7v8Y34cdY+V+3sOg8WmGwV0XS10qguO7tMawqjxPGuT0h0hc6SxhvuoW4yC2SuxgnX2RVeE6y8ty0DFlmUkjc5QQB4amktBWxhCiFU6fCnHw445XJGXJ1Y6uHQW7fgIri4pusxUd9du4clgmuChz4onvrVy/H7tydqywtYee6uNdYvcY8zXUvE+jHwrNhcPnaTtUnHZjvKlwuA6wZ7mi1tFuxZsswQBQN+JprrARbXYU/V9YFthSTyAml6Uy5Msr2yYe7buYQW4YmSSBHOs7NdwuKQ2l6og5gAAx8TWjFWmtf2hFhFIRjyJmPgaXCW0uMxbc8aiayby+P5f2txHTj58tx3Ycwsa+FVXelWW2ciMTsc3ZApMVbshxatKGbiapu2mt5nEsp9YT8K58+C/6t8M8b7QdMA6MkRyM1fa6WtExoveRXJuWWknLHzqnXasfHKe23jL6eot4q04nOD50wvIlwXFMjYgV5cL3UySLigXCgJiZ276jLCzvR4vc2hh8UgzAEHjUfAvb/c3DHI1f0T0TgMPhpLvczCWus5Wao6TvpZgYDEC43FD2h7awm7dRHUJ/aBoxmrERjrcdo5LXDu9OOhIJDR9zWqW6dM7P7KveKplr064nC2D/wArcuHm1zSsPS3T31fU2rVlXGqqqg5Tzk8a52Gxt3HZldxZUCZDAtE66VzsSmXEsyvbdGPZKNPt41bj4Zcuy5XSyxcDmSe3Os7zXUs4f0vDZ7AIvIIe2Nm7x31yYIXNGvHTevQ9A3WutcHUWWVRHWqMpB8Ry3nurq5rcMdxyzGZZIeh7xxrWra5baqpa4+irIBPzrFeS2bj27blkU9lyNT3xyr1GM7eDbr2uXUyAk2CJPP9eNebuLZZpw4uqP8AqEH4VnwcuWftTnwmHpzAHsO1nLKtJAHwFen6P6Jv2sPauG2pLKCQdGU8jNch7bEq9tst22ZVq9b0X0hbxuERnK9Z6rrOVlYcNdDXL8zh1fKenX8Xn8p/1Fw11kAFuD/UKmJ6Hs4rDPaxXaVhsNI75rS2YNreyoN5igtw3s3Vlgu2oGvurzvGR2+Vr5p090I3ReLABzWLmtt/ke+sOEXJiDKgwJ1E19F+kWATF9GXLO7xmB4lhtXgcIpMxw0Jrbj7rHPp0sNdAuDNbJM6AV0MPiOsMokmYAM93KsWGUIRmuKANa6FsqbcNeBMjbTlXTXO0W3uZZymY4ADnRLXes4CG50ttbZnUEbe786sz25EOImdqokhN0tIaTHhwqg9YUJknXYNPAc6tuYm0Lm+kbz7qxX8eq2wtvXXQUgXF3mtqzXY9Y8O6uUL9y8xAAVfvRT3BcvMWvEgAz40FdWDIh0iJGoGtXHSwDJbtBWF4s5AHVvlB4VrxVy1hbvV3bd8tE/vax4ME3MKv83zNaOm/wD9Q/yLXLljLn22xysxS3iMM5E2bgEgGbkx31sXD4YtlNrfmTXFUhX12bQ11cPcNyyCfWTsmp/jxR51b6JbPWEWLeVI1zGTVNzD2HKzYSFMxrrpFdC0c+FvNzI+VZWFYaa7ZL1uykdX0fYcceddLDXkt9H2irpmQyUJAJHEVlIqWMEmIvM7iRtVbFo6wxuCJN30kwR+77/CuZ05et38HbspcRpaWCkGOVV9JYJMNbtlBALR7qwBa148N9ss8tdMvoyjb4CgcOBWsrQK10MW/oC3kt3P6/kKfp5c6WE7yfhWjobDXBhs+Uw7SNKTppGBsyIEH5VhP3a39XN6Nsi3icw5RXo7DaCuFhuzcrtWG0FRyfsth6bUNWA1ShqwGqLGJrl9OAXMEVPFhXRJrm9KtNpRzb5VbD9lcvTgeiJ/N/qNEYRP5v8AUa1xRC11uZk9DTv9pqehpyPtNbMtGKD1Iwv1Itvi7p/mkAn3U9uzatWgnWswHF3k+2vGvjsOqZrnSWIIOo9bWrMttkR2bFMrkAEnTXzrh7/p26euLYdd3A8TVRv4FHLm7bDHc5q8rdTBWXK3TBmIZwPnVKXsGysVw5kELBbj41a45SbsLNe3rX6Q6NylXvWWHEEg0h6W6MVY6xCo4BdK8ub1pGKnCKrjcEzVuENzEXkW1YsBGMBgCarlvGbp0737e6NX1NfC2fwpT9JMJ9lLreCmuFiMU2H6231Km6rQIGkRWQ9JXHXsuEaYjKutUuWlbZHpj9JLf2cNePlVbfSNvs4G4fGBXm7HSWJa6yR1sDhIPuqxsU7OOsa4o5F8pbw1pu63pHlP6d39v4pvVwJ82/KgemukCJGFQeLVy+krIsdDWcSrsSYJk71zrKX7hLImcqYJFz3U3dbWt/49C/THSPKwvifzqsdJ9I3GyriLAJ4DU/GvN3cUqZhkY3AYIDQI19tCxcuLcNyyhZsuy7we+mO7VZlv6eibHY05v7bbEbwJilF/G3I/txMiRA/Kp0MvX9H4prwzMANDrA1rgJaxjXGOZraiYdjA4kcuVXy1jbKtldenau4m7bH1uPvcuyDVS4i3d/8AWYkgGDqR86qt3clhbdxi11l3BmD76N61NkdUuZcwERp41z48v5flOlZnftb9Q40uXrggsSW2A471yywvXiwBCz2QTMCtGIvhrJs2rbIScpneOE+O9JbQW7gXfKJJr3vg8U8f5HH8rl3+MWARApir3WW1bKhm+0xgKOZNJnAd2J7KCsly7ILkSzaAchyr0bvXThwx3d16rDXML0V0Ddazfa+xIiT2S0xoOUg+MGvPY7FXEsvevMDiL+rEAD4ULBuXCeucm2kEjhIBA9gJrm37oxmNGdstudTyFYcfH/HvK+3Vb/JlMfqMRl318TRtAu/Z3JgVfjFa3cKlVGb1cm2XurR0Xh814MdhVsPyu2+ecxx26NpFw2GA+6smsfR4l83FjWvGgnD3CNgPyqropJJfgNq3cEv/AI7lftfj7mSwZ5VysEpuXpjbntWrpZ5ha1/R/Kl8WrqTbvjI3nt74qmWXjNtOLHXH/8AUuWrjqFIAmnCrZtwu9du10RdtWMW2Q3AlsC0QJzSfjE+2slzot7NrrcbcFkHRbY1dvwrPH5GF+2N48/tyDq49talMwVMRxFZb0LcyitloBbQre9xnn1JXRxfSmHxWEfB3LTMMvZu3YbtRExw8a8tZY2Xa2Ttt4VuuszMQBWPEWm9cDUVTi45x+nTjyXOayWonLSeNaFS26ldW014Vm6ycPMxzNY72LvN+7m2vMaE1Xm5seOdpx4ss6ONmz9WQe4nlWa1hrt4ZktsRIBaNAT/ALVq6KxN1sali/1V0T/f6qOflFe3vnoZuiHXCWcy23DMqMUknSZMkisP8iXVkdX6TVeBKG0e0pI5ig1y2yxk1516M4eyxnq1VeAoeiYZjAs25B1ka117mnJ/lY/ccOy2MZAFa51Y2G4rXbwyMnbcluIJrrlFyZFgKNKoezZuN9VJeNMgLfCq/jir/kXO6kYcNhbVxyGSQOW1JesYaxPXNuNAmpNehwfQmOxVsLZsdRbH2ru/soJ9FLrO2dyWBgmufl+Vjj1j7b8fHnld3qPJJdtKx6lntuwK9sCCDvrV1plV8jxbPPcGvSYv6JFbUjUnhXJboW7bVkyzGwPyNZcfyZ/s6MsNwLZcCUCXV/lf5GmW8mtpC1tSZNttp51l9GVNLtq6WHEafOkv3rFqE6t7U6hiJrq/l471tz3jrtDG4hWsXLTFHt2wnc0TvQu3Vzm6LWRW9YLqFPcOVU4VhdsK0yY1q8EcdjpVphjO44s87b41FII0IIIkUcPi2wd8swhX9aBMjgfKseJv2cG0hu3v1Q1n8K5rviulL+QTkB9Rdh41lz5Y+Nxyb/H4spl5T099btZwrG7KkSDOkVutqcoCDsjYnY/jWXoiyUwNlLxQ3EQKY1HdpT4/pXBdHITeugNG0yzeVeDZJXsy7bMiCWYyRx4zXkrvR2CxHS2JM9YqsDlDnQncGDWHpb6VYjFBrWGHo9o8ftt58PKl+jeItqmKZ3RWJHrMBO9XwqmUrv2OisCrALhbUkcVmrhgsKNBh7Uf+2PwqpOksJGmIsEqNALgq1ekMG85MRY1HFwK08v+qeP/AAzYKw39ygE/dH4UgwNgmTaTLP3B+FMMbZfRcVhzz+tFMMbYEKL1ksOHWL+NPJHiyYvAYUkAWlUxuBE1jt9F2WFx7ijspIgtM+2ui18OwHYbXg4NMe1YuAI2qgCOOtTtGnL/AGFhzh87tdBZgoAf8RWTpro63grNkWrlwKQTGkSOGwr01wL9WjTo0ye4Vw/pNdsuMOrOIBPHuq0y7Rpm6Osvcv4RlEhl6w9wM1f0/adMcrlSFZAAecU+Ewqtb6PzhWyWgGU8NNPgaXpuytrGJkUKptgwPE1lb+a+vxcthpWrB3YcTs3Zbx4GqGFKhh8uwbTz4Voo9Hhinojp1lvMTtnE1QwrVhlJ6KZmAzFCx8d6zTmUMONc391srPfoOJrfgOpCjLetse5hWIDM4Xma61ixayjNbU+IqtWijpW0l/Cx1ttSpzAlhy2rz4FeqxGGtNYuKtpAWUjRRXnfRmH2h7K24r1pjyKIoJbNy4EBiePKtBw7feHsNNh7JW8CTOh4VrldRSe3Zwq5LClbVrKBANu6V/CqekkN/Dkrb7SHNrdzGOOhNHDCLPmaN3W2/wDSfhXPje219OPbMNXVsNoK5q2iDx9lbMM3ZFTy+9o4/WnRQ1aGrOjVZNZrmZq5ePfNcVeWtbrjQCa51221y4Wnfu/OteOd7Z8l60pFGrBYP3v/AI/nR6g/f/8Aj+ddG2CupVvUN973VBY/mPsoOLi7Nk2GsIJUKIIgwefd867TWlt/RvCgE9kDtDfeuXbtC47WetWUjMo4T41271vL9HbagaKDt4muG5ZZTf065bXEZEuGLr5bYOYIIk6cT3fGmsBLfV4dWzhdDeMTOsCPOqFM5TaXrieB091PcxCANauWC91tR1YiNdBIrC5526tZ209xD6SyG5maINzgOB+JrZ0GttelRkuOSSewW0XThWfA4dSGa+oKosBWUQSTr3GPlXQ6LtIOkrb21hQTrx2NTM8srq1abYulh/bL9sLmLDNAMTHPurmZBeuXr69m2B2gPtcgK6XTlu2OkLly6xW2Ey6aT3VTY6HYW2YmVIkJJB8KrldXtXL2BbDvaRlPVqqgNlGsjlz41TcKC03XFStw7k+wSBVrYU3cPdvXLZssseoQp8I76pNg3ixMnq/tXVM+XAbcK7OL5E8fHTXHPrWnfxtlW6Ew1ssFXRZGvGuOl70chUVri8XiTPGI/WldrEov7Fs2TisP1iKJJuA61wMRdtpbIuFUUOcxTUtx8qvwZTysaYXsy4S3cYu+HDlpENpAqvEOMPZLWFRUbs9gTIG+s/LhStea5aRVuKwMSF399ZsXaY3BFoW1yDKM0nnqONdWVxwnUWusZ09N9H3t3MDi1toUKgBgY5GvPnFEG6j7qSJY6EcK7/0dRLPR2ICWr95iR1jArHGNzXn8XlTGXuqS7aQalX1zHfQ8PKuSb/kZ/YviOyXTICPukRH+/wAKvsX1u2Fdg2RSc5JMHTQ6VzCwN4ZDkRzl5nj762iy2Hs9WWJAJjWCvdVOXHHGdK56k6dPoWxYxfSVxbtpTbFpsoMzuDqfOsWLK4bF3EAYrOhia6f0Ze82Iu2kuoQLcm4yS0yNN9tawdOXsRax+VntFQJJjKNfCrcPyM+L9fTDPixzx7YWuqYCsGzEsNdz+VKxCMqyJHEmBNR8ALyq1uACJOT5zxqo4F+pAu4oToRbKknlv516mPzpruMf8ercdeNix1CnhLHma5iS3tqOrKSpMgGJmR5UydlGJ5T+FdE5PNOOHhNFT627/Ktdzo+1ktZju1czA4ZmUMdA2vkK7ltcqgd1bYdYuX5Wf+sLfS2+FvC6+RQhMxueA9sUvRyZMLMRNUdIvmVLQ2Y5mJMACtCXrKWiofL4gnSlykvdYXG/xSSe3M6QObEbzXovoyMTcK28q3cMmrC4gYD+nv8AdXn7gF3FASAoBlhW2zcvuiWXut1CL2VXQN4gVTlx88dR0zKYYzf09/Zkr1gb6tzPYIIGuutec6VOFvYu4RexC3VJGW4gIHcNdqquY66qYNMO2TqLcyObEkg+UUmOxFvEOt8DI5WLo4SNiPH5Vx8PBlhluo5ueZ46jlXUnFIJk7mthXsxVFtVLtcLhnbgOArTvPdXpbcXJfUV5AtZ8UAbZ8KvuhjMDQR51nxuYgohHqkn5Cm1uOW5RgwydcFQ+fl/vWo4OVIVdBVmBw7W8V1rhhZA9WNWrp279tEyHDuSQO2HG/ExXjfJ5JlyXT2eOajz93DCzdW+o1Ag1qwmIVFcO8L93euu+IRkuIMLbh9JYzl0jSsbW8wAIiOVOL5N48daV5OCcntqweDxmNAOEwjskaXLhyKfbrXQX6L4yEa9jURtiLduT7T+Fc9sZjGRUOJuhVAVVDEADlAqom4xku8/1Goy+XyX0rj8XjxdOz9FxldmuPclzuTGm816KybGCwypdVLFtRAYaAxXkLeLxltcqYm6F5ZpqrEXb+JfNfuvcbhmMxWGWeWXut5hJ6envdP4S0fqnLmdyYrVgsY15evu2sguECOY2BrxJQ1oTF4tLPVLfcJERy8Kqtp6zH9IYSze6n0izn4oSZB8tqlpLGKTNlBnXn47V4o25UyKstYjE2RFu86jbemzxdz6RdG2kRMVbgEiCB9rb8a81fwPpaG0EJO4I4U13pjE2sYtm+TdS7EkySNeGtegttZRCbdgk8nI74qZlpGq8x0fhcUsWbVsuwMAgwPOsmNxOPW61lrTWwDlbKJJ862J9IroA6kCwNVBAk89/wBbVmPSDXQbkMbhMds799b35XJ1Iznx8N+Viq3g7l4ze+qTkPWPia6VnE4bArkVQMuwGp/XjXLu37rH1oH8ulVqK5OTlyzvbqw4pHWv9O4u4Ctk9UvMb1yrjM7FnYsx3JMk0aVhWTbUnpS4rZ0IitjWzAGE0nxFZGFb+gR/bm/o+YpfSJO3q8OqjYAeVa0Cx6orLa2FaVNZNKcpbO6KfKsmIwWFuzmsWz/lFa5gVTdbSp2rpxcT0VhiTlthfCsF/o5UHYJEd9dq63arLfMirS0uMcG5ayKzMToJMmuZatvduQgJYnyFehvIjAh8hB4MYmqsNctrcNtUtKJImCI7q3xxvj5OfON/0aW56Q4uXnuFV1zGR5ew11OnBa6ywLjBWcEKTWX6Pr2rrEgmQKv+lFtHwCO2pRjHjFPKeW1MpudOTesvb7xzrM4J0G9UWMbisKQjA3bXI7iuhYexi3Q2mhswlDod623ubYz29Th7f9kyfyR7q5NkxKGu3Y9QVwiYfMOBI9hrLj7lXz6004dM1/wrrWhFc7BkFmI2mulbNZX20npY9cS+uS86jgdq7bGa8t9IsRcwfSFu4nqumviDWnHdVTObjTJFBbkN2gYjhwrFhelbV4hX0J0ro5rQ/vB7K2vcYzqtmHZTYUgggz8aF4gWnMzpwrGb1gf3g9lVPiMP/EHsqkwX8jhhWixhLrkvZa3dU66NB9hrnnFYcH977qexeW5c/s7tmG8aU5J0YXVdhbN9d8PdHgJ+FMVuD+5u/wDjP4Vmt+mgdi8w8RNWHEdIKNbwP+T86xbDcsX3UkWbiqBJZxlHvrOAaU443AVv32JnUAQKi3sP94+wV0YSyOfO7pwO+p50vX4f759go+kYf7x9lXVMKIBqvr8NzPsqekYbnRDz9xsCzG3Za+zNoQF4czpXpgAnQtu3bwbGyqwC17v8K4VzGDD9gWmB7wFHtr0uFVm6CsZ4zFJMbbmuHu9unH3t5+1fw4OTsIIgAaR3a1ku3sl52wzDrS3bVh2hHLurLjARecXCwCsYHA1X1MXB1nYB3MisPDvaljpWsZceVLhyAYUpEVu6CuYy9jUzX7qW7k+ogAiJGsVybONtWsjWVNwgnPngkxpp3bnSu90Bd9Jx4d3YsAzKmwQbbVOON8t6TjFXTCXUx9kHFYhlnkG4coqo4+3esu6m99WQrhdYPfWr6Sm5aK3rKqXQyMxgV4/CXbmGxhRz9RdILIjSp5Sa0y45nN/0vZt27uKySLd4qpAbaTPcfCkHSDuhFxWhdsw7RpFdVun0i562qkjh+NZrrtdcBZGQ5hcGgZeUVlMe+mf29hftA9B2ZUFuqBmO6vPI3Rlywc/VqC2xP2hpXqriEdE2UOpFpQfZXgb5NvF3LaFQwc8Nv1NbXG31WldD0N5+ov2tx6w1PLasb2rguMHUlRowceryI11qYa4XMXLzZZJAkEcIHdVzXDdxJW3mcW5OcKdp2GutbY4567yJvXt6T6LrPRd9tgzDQcNK8/0pb6vpC4ywzFgQpE6R769P9Gky9C5pnO5OvgB8q43S9m36Y1y4+UBTAmJPP9c6txz8+18fbzfVu7XHICMhgoxgnWtlnrGVcxJOWCSJBoi8FZkVhlZgesaM0RrpzpXL3DnXrChk66zVuaSzqozm/T0X0TQm/iLhZTCQABtqN/ZWX6QqUxisEVg2hDbGtv0MDNh8VcYROUDWedZ/pQlw2w1o5WDbnhWEx70jx605t68l3DwEMgSFHq6fr3VVdX6uGREK6jKdfZVTG5cBZCoaZMak8hVowpuWEusoynXMffGmldF5PPHxW35TTo/RjD9fj365Uu2uqPZKdngNqq+kfRGGsOGw9plDNqqHTxrp/RRB1t9ljIqBVI1/W1N9JUzYZj2hGsrvvWUzz471Wdx61XmuvXDoq3FZc0Jl0JAHd31qGKt3DswziF7M/Cq/Q/SBbe4zs32QAMxFdC30dbsAHLDRG/vruw+VzSS5OXP4mN7rnNZa50guIZVy2wQoImTzirsgZgvPc1qNuKpKEsYrHkzueXlW+GMxxmMYb1oOdNCTuOXKrbVy5YWHTMTsVMEVcLJLTwFFkHnV+Pnzw9VXPixzmqCYpcxLJcE9wNR8YhHZVzP8tIy6xTKkqdNBW/8AmZuf/D497J6SVylLZiABP4U4v5pU3WTiYQfnUFqDI07qTLlXtazrWOXyeS/bbH43HPpaqB9rzP4NU6tE1A7XPc1UEkiN+6j1j6hRPfWV5M8vdazjxx9RLl42VAtmGJ2OsCns9II0C6uU8xtWZ7WUMWMsxkmkySRAkkxVFnXRkuDMjBh3GjGtYEspYUZRD8WGhq1MTcWcyhhw4GpGrLJpgtZvSwD+6b204xafw391BdloEdo1X6XamMtz2D8ayYjH3bYzWkB7WxE6fjUJb8tTKK5S9LYgEs1u2FHJST8a6/R/9rwdu84ys86LtvUeUgXKKRmtW4V7iK3InWrMe4wqKylRmbL2/CvOOxuXnu5BmzknKdAdatjPKbWkb8TbF/pPB9XJCt2zHeCK9Jb2FeV6PuI2Mso5PWBpgjuNepXas+SSXo1p4y6r2L95FVgFZkkEDSTWdVOdTcmTtPCt3SLqmNvw0nOwaZiPAVjY5yE7RUnUjWtcfGY7lOoc6gnbUiotaerz9Gm6oPYulTO+w191ZlGtc17bYXcOBRK06imIqjTTK610OgE+vvN3AfGsjiur0Jby2WbizUt6JO3ctVoG1UWtq0DaqJqHas15tK0OdKxX23qSM1xpNZ7hqxzrVWU3bq213YxUxGTlY+4euCQDAmPGsqMM65p4QR3V0um0w1vpG6uUFhlEazsIrmMc7gWczRrOXVa6LjZj7cmW3qfo2D6MzEQWcmrvpSJ6Hn7twH3Gqvo7IwuojtHfxq76TFf2SQwJBuLoKzh9PK4bF+jMUur1ttu0TxHfXSwlnDXsVZxFhgcrbVzrVhFslzZUuTu3Lw4Vp6LVfTbJACsJkDj411eFmG6j+P7e2snsivOM8Y7E2p0NxmX2616G0eyK8hjQbfSl69ZuSRcLMvPU1lxe1c507/R7djzrp2zpXF6PuggxsdRXVttWV91pPTRNcLp5RcuWwwBEHSuwW0rjdJtnxAHIUiHAvYEHtWTlbkdqV7mJUdsvPdr8q6ZSaW4gFvz/ABrXDK70plJrbkm5ePG57D+FKWuni3v/AArdl7NaMDhrV64xuqWVY7MxNa26m2c7ZuiujMT0peZLbhFQSzN8q9ng8AmEsrbWyVA3K8e8g8axYK3hkdVw4GGY6QTIbzrsouJQCdfDWsLltrJoyW15EeKGma0OIn/KaYXLg3Q+w1Df/wCn8aJee6f6Ia4PSMItw3ftIogEc4PGvNZL/wD1PaPxr6Ibrn1UPkK870lgL9q+997f1btMrrE86148vplnj9vP9XfP3/aKnU3+Jb2108lTIK2ZOb1N3m3tqdTc5n210sgqZBQcnD2heVjccl9omveYdCnRGGQ7iys+yvnmZVuW1RhM5QTOYDu4V9KZcuGRfuoB7q5uSYzUjsup6eC6Xu3LGOu2wTluAQOdc82sts5s+YDMZFdj6QIFxK3MsmCNRt31ylv9U6OxzAiIKyD3Vzs8o0Yd7SYcygzcwuURy2rv/RS2V6QvMzZiLXs1Feee7cvYch4trPZYmJAO0frau99C2V8XjyhlVVAD7fwq2Fy1pOO276RW82FcxMAmOdeKtYUvFwgizrlzaV77pcZrZBrxzqquttnRLYjsgZue4ro+PhMrdtscZfau5YLybV7OZkk8+EzvVNpbr3FEIgJAAA3o3byNcJZrjLny6jKBR6If+221gFGdRDHWZ0qObixxv4qZ4Sen0fFKBZyjYCK8P0kwt40qbUg+q2mh/Qr3WK9Q14zpZR6QezmMezvrPCyZbpOnEcta9QkORsVj4VFeELM8gSCoMjxFX9TdvOJdYAgSTP6NUYoIrKLdvLzXafxrTy8stG91776PLl6Aww7m+Jrh/SUi1ct3WWUD9qOX+9eh6Gj9h4WBAyTHnXD+ko/s5birAj21hekX08sMoxd1yrMkllkka8Jq433DApayTuobQieFVAFDo/rcCPGrUUWUN3MroPEEfrSmW6zu3rvoepHRt9yCC94nXwFJ9I1Y4dypggTIrT9FYPRLEbG4fgKr6dMWLh5KTTd9tNvIhrdq4M6PLfaVh7q2l0yqtxxCaanTy1rnOSFXjcgZWP2RzqK8MoYrcWIAbWR4VOE8ulcXsPotJGKYiJK9kbDerumVDWyG9XjVH0TvC9bxTDaVjTxrT0vrbNWy1Mumn2xdDrh2stcVwl5AVNt94HLntUvuHcKNCdYNedOIe+ylVlyc0quqAnxiurbxgAbre0R2cz8fPhXXljb3PSM8Le46eE6OfEk/ZQbk8e6q7mAb0sYe2Jade6rE+kuBwtrqHAs3BqpnSe+tXRuLwktduYlA91YDDVT/AJtqy2zcy/hDaYrG1Y3tGdq9Xcw6uwUwwImV1FZW6OGpUSKmVDzno88Kc28tttNAK7pwMfZismNw4t4dzHCpHJI08qPVhlg7g6U4XjTKvaFQlnZewxAiBUtpCDnVjjK9xeFRB2RUJZsQNQKbCpLk/dFS+O1VuGWLZ7zQFl7VAoIOnhVjDUUCNKCsICKirBqwVAJNSALQWdKz38OHtsmwPHlW2JmlKzIqNDzs5VywFVZnuivT9CEHouxl2gxp3muLibaLiTnTVhMxvXZ6Faej10AgsIHiazy4/HHyXmOptn+kcehJMfvOPga8/bM2wUUAgyTNd/6RtGDtiCWLmAPA1wFs3Et5esU8SoHHxpj5ePSO/pf0ZctnpW2EQg5418DtXsAez5V43BsPT8O+UA5wJHjXsQdKzpHjukgrdIX1UQxuE7xWfKMwlQSdIkifOrseZxl95DTcOg33/KsyMxJIUnSQAJoo7nRttb3Q+IRO8gd4APyrmLvXT+i94XUvpAEMDpxkflXPxFvqcRctn7DEVFdHHViU5GlV2zVh2qjeKnFdfooRhk8z765LV2ejxGHt+FRUura4VeDpWeydKvnSoRS3Nqw3jWu4xisN8zUpZmO9aOirefFm4RpbHvP6NZXrp9FJkw+bi5mrRlnenA6auB8diAW0DwCAD5e41js3bYz9UyC4BJZgdTy7hWbHXi2NxBYEhrrPHnS2XJDKF0AknLtXXuTtjdTt6r6PNNgiGBB1Db1f9IrjJg7QTc3OPgaxfR65mZxpuDoZ4U/0puEJh0ViG1YR5VhMrvau/tx7mIBlVUZt+0NBw86GAYJ0hYaFlzBI5VmVy6kZ0aRqXP6mr0IS5YIIlSuw4TW3Jy3Wk3Kvc2T2BXir7quJuXs5LMxMACN+NevNzq8FcuE6Khb3V4G5czuJ1Hs41lga27/Q2IDllBHZOwr0Fs6V47oe9kxqqNmG3HnXr7R7NRnNZLWaO7EKa4d++huM7uok7k11Mfd6rCXHAJIXQDnXl3u2yHJVjH2GGgqu9KV1BSXthQs3A6gzuJqXjtWuHtTP0zsK19GjS4e8VjYxW3o3W3cP83yrTk/VTD2212OjMTdOGKEhshgE8q44rp9F/ubh/n+QrnjatxuXDu7eWlTO/wB9v9RpalXVNmb77/6jULsQVY51OhDazQqDcUHm7qhbrqNgxA9tCKe4ZuOebE++lrqjmoRUijUqUPL3LwfF5EVrYVgNd94PhX1G8Jtgcor5ciWyxuMWzdYFB7uNfUbhm2PCuH6dWLxn0nVsqskyG1jlBrgTdLm5c6oAjlt5V6T6T9nDM0DRhvqN682uIsgjMmhEHLtVTJMRbZ7I7TSupFel/wDp6dMf/k//AIq89euZreVVKpucw3r0H0BZA+NVT9lTr51pjl+Gk43rTv8ASWqkV4HHG5axFxbbhSxIAA1jvNe+6RHZY8IrxeMw9p717PCjPJaO7nWnDLbZGklvpy3TEHKJzhNZ00PjV3Q7KekrOY9oXE+IoW8lqCxJVWgArwmZirsBa/t6XnIADZwfOqZW/wCzPd+30rE+qa8Z087W79sqCSSR3V7PEeoa8P8ASgleqI3znfwqkurtb0wB4cPckMN4nWpeLMufLcBtmQWj4Vjw9+4zdg5nAnXhROMu5mRgpJ0Jit8ubfqFz2+jdBvn6Cwrc0+ZrjfSc5cHdYGCIM8ta6X0ZfP9HsPrMZh7zXL+k+uEurtIA94rno8xg0a7bYh2IB1Exx/Or1sWQ2uZwY0Y9nzqlCpM9WLQywYntHmadX0OwI1idfhXdxY43HtfCTXb2n0UP/2plgCLh0G2wpemzFi4d4UmqPofe6zD4u3PqXAY5SPyq3p4/wBlu/0H4VxZTtR4y79aQWYsTGpG9WrcVlGyqCNICg+NUo5W2jdnMDEkxt5VBZvODMQNRn41r442awnaupZ09Z9D8g9MFpsyMVYTuN639LH6s1xvoW5XGYi2ftWwZjkfzrq9NuEsOx2AJrLVl1Vo8jauN+7QIVIjs6R3zVipdvXsxOk6XHMmO4VhtqzqsknuBroKzW1XMAuoljw04V6eM6bydMHSaW7SraAzOTnzNqwEbe34Vjw2KxODYnDXmQHdfsnxGxpsS/WX3YEkToTyqk1x5a3dObLW+nQw/wBJOlcJfNyxiMgO9sDseyuxY+n+LCgYjA4e5HFSVPzryhE0hFVQ93a/+oGFOl7oxhH3bgPyq+70vZ6SwqHDC4q3Nw413PfXzyun0d0ucJaFq5bzoNiDBFTKh6vJ2ae1am8BWHA9KYe/BNxlnWGXhW3DdIYX0pc+JtBQskwdDFX2gtxIvsprm467bwSC+7MAzlYQa7V0r+ItXMQ7JcVl2BWvN/SO9nazbE5dW156D5VWrRoXpCxdIjELP82labeKW3bZ3uEooJOWDXk6lRsesw3SVjEvlS4D3MINanePWBHGvE1dbxN+0IS86jkG0psevF23973VZbZD6pJjuNeTTpTGL/eg+Kiup0d0hcu4qwheUZwGUKNatKnW3azqHYbRvPCqLuMtrr1ika+prrWnpdUtYK7CxmABjcyRXmRdLtAy5VGvuqcNZdrY4/2sxmJdri3DPVjQ9qJJ512vo5cz4O4DuH2nuFcW6s2RcOUgrwGp8JrpfRm4C+ISYBgge2q8s11Kmj9IrhF3CplnVjvEbfnXEe8sQTBUSSDINdT6R53xiKqkjq9D3zXDNrI5UuTpsBVMOTxmlfLS2xcuJcDljlRw084r3IMIG4RNeBYtmyvMKI14V7ZnnotiHt5uqOucRMc5rOojyFxi9zUDMWmgr3LbkTHHSkIKsWUEz2hrwqzMCe0RrxNFHV+jjAYu4uTIWUE8jB/Oh03bydJOeDgN+vZVPQl1LePUliFK5FIEgnlWvp8hsVaYEn6vWRHE1Fb8bBaFXkaVTaOtXO0LtVK6oqau1gB9Qn9IrhtcBnnXdwGtlPAVFG+3V86VXaWatZOzUJqi41Y7pq+7IrLdJoMuIcIjNwAJrr4O7/8AbVuRBFrNHHauB0gxGHbs5s2kV1bFzFD6Nm+L1wXRb07ffFaRzcl708m1rrWgkyDqPzqwBEhMsaaqdTyqxOrykHMzk65uHOkulXl/Vad+dXmW72xmW726f0fvC3jFsxIfQQZM+FavpICcbbzW57EAEd5msH0ftLd6Utq3ai2SZ8q09M2WXpLEL1R6uAFOTSIquevpOetdOZli6sYdJPqkHWlu2zaZWZ4IbKxJ2PfWkG+sI1i6o2MAzVOIwtzExGHuC4wjNtJ8DUS99qTb1WNup+w7311oTbic4rxgRScjCeRFexxmAvX/AKPWrFtZuQsgmNhrXB/YGPjtWlA09V5JFWWu/pmwCWreOstdv5Aw0aJE8jXtLKoUGXE2D/nivO9G9D2h0getdj1cMFK/GvU28NhmXtBGEdxqPa0/64n0jCjAx6TazZgRbQyWrz9u4ApzZmJEnuH6Fes6X6Js4m2rWSlq5b1UCO13V4/FWr2HxATE2zbZddRuO41P1pFdTBguoyRA760vYct2jAjhXBS7fnPZaGA9UnQ11MD0vbvKFcQw0IPCtuPTLLa17PjWnAJktNvq06+AqwZLyyhBqyxb6tSpPGZq2fcVw6pq6nRgjDH+s/KucV20rp9HiMIPE/GsI3aaNSpVlUqba1KDnKjHkDQcA2WJmVjwP40wtf0+/wDGreFAOnBx7a6nMrNoEmCvhU6nv91W5l+9UzLzoPHtdFwPmQDKZIB24V9Ktv1mCsuNmtqfdXy4uF0JDBtSCJr6L0Ld6/oHCOOFsL7NPlXD77dOLhfSYK2EuB/VzLMeNeV9HiWUrkBkF2KmvTfSxzbwLlTBLAaV5xVVbCo4KKy5izGY8qRORcTfSLdsNI3YjWvQ/QW6o6SxCBj27UgHuIryTlczR2hMCuz9DrzWfpDh5MK+ZI8QfnWt4+uiR7rpAzamvAdJ4ucRiEFwqQ0BQN/OvoHSf7s18/vdHNext53uhQzFlyjN7acMytvi0kt9OaGe5cA0ZidzWtnRWyWSxiJadJ5VVcwN61bZ2Csi/aU6Vr6NuKLDjIdZCkEHUjiKjk3PbPLc9vpC3OuwVq59+2G9orxf0pJL2VBjUmT5V6joe96R0Fh32IUprvoYryv0jU3cdbQakAnXbesk3042Dup12UhRqdVETS4q5cS8wKgK2oXerlu2kuMioqkQslSDM60t+w2KuhbYLMF4RAPfU/bP7ez+hl0v0M9snW3cPsIH51m+lGQYS51klTAgbnWqvoNnsPi8NdUqxAaD3GPnTfS11S0gbY3B8DVsf2jXF5pgCua2GQgaAGRVRuKyhiJA0zkaE09y91QBQKc8wNzVb3ptZCuWDOkaGteXW+kZ6309R9CrjLi8Rab7VsGAOR/Ouh9I2K4S7rBKx7dK839D77L9ILUkkOGT3Gu/9K3CYY8iwnwmsNfRPTx18pdxJJBAUxAPrHnWw3EuM3Vo5LaTG341jtxcvNkJAJnv/OrybbW+rZ2Vt8xmY7vZXZh/48drY/jNu39HrjWum7ILDLcDLAHGK6n0mITB3n45CJ8a4XRA6vH4V8xHbDMzawuu8Cuv9Lblp+jbkXlBI0EGTrttWHJvylqbv3XkrN62iAXdV2y8fLlW7Eu1rAC5MF/VGuk8teVcnKHjqwT3DWnvXbjKtq4xi2IUaaVvjzXVhOS60pNCjQrJkU0hpzSE1AU0bds3LgRdSaFdPCYZ8Nas37igekTkJ4AEa+dJq1Mm6ItvbXrIKACBBIp8HcuHG2rOe0puOFZ3Ega8aXGJea4iqGfj2VJrZ0d0BjMdZDo6WVLFSHkNpvpFVz/HqJsev/Y9oai2XHDt6V886cu9Z0viABCo5RQNhGlfTE6OwlvDqnq5FA0YgmPCvkzsXcsd2Mmox3fZS1KlSrKpUqUakW4ez1rHgAJJrfh7aYS6L41yEMMxkEjWun0P0BcvdHpiOuFt7uoBSYHCtS/RRD2rl13PJNJq3ljI0mtLfpBda1gQWVGW6wX1TI0nie6vJNlN4ldVnY177pHB+nYdLL4VyAQdWCgeYM1jX6PYFN7Cnxc/jWUy1NIvbydtyiFVMBvYK6f0YLt0i1sMwRrZJymBoRFd8dD4P/DWTpHA09jo63hb/WYbqbTEQRkJ08qi5bQ8x081wdL3Ua6zZQAoZpgECsYeMuYN5D317h8Hbu3Ge+9t5EQLcD3k1Xa6MwlktkBEmefzqqLNvFNadm7Nq64HEW9a9IuFdvorlS1N7qgAI1329ldcYWxH2u+ouGsIpA6yD/1DUpk08U3RGMe2o9HcEHYkD50T0ZjykNhyG23Fe3ISIjQVBkB0X3miPGPKdHdG37WOsXsQFtoCezOp0rb9IrY623eV1KlQsA6gia7+ZYIyLHfrXO6bVX6OhUVcrg9lY7qL49V51Bsa0BQVqs2uyCKZDGlZ11xnxCa9ka128A2Wyg/lHwrluuordhnhV9lRfSft27BkVZcaBWfDTlFXvqKgrLcNZL3Ktd2sTtLRSFaejMNZvtd65VIUCJ75/CuolsW7PVK9rL3oa53RrrbS4WMSRWzr7cTqfKtY5M/a827LLlOSO5ayP0T0fccuyyTwK6VZ16cmqekLwVjU6UNYweGwx+oBTSOyIq10t3AeszPOnaNULiRAAQ6d9Q4kfcPtoGOEwrEMbbHz/KrRbsqMotaciaz+mD7nvqelHgopoaQlrYWUjzpuyPsDyn8aynEuFkAUpxT8l9lEr74UBHyKHDqAw3HaFWE+NYzfZ1AMaEHblrVgvPG49lBdJ7x515j6YOeswy6k5THE713mv3Bs0eQrBjsLax123cvZsyCAVMUQ8laOW0Su+9Iy22fMj5HBGnOvTnofCfwiB/W340B0RglmLAJ75NWRpxsNjbuGYC7/AKhsa7+FxyXlEnXnWTE9F2rtsqoydwMVyWw2M6PeR2rfOrzP+1bg9egkDLBHKujhrtu3YVSW3PDv8a8h0Z0wpuqHMQdVNdf9r2RxWr6l7U3Z07vpNvgHPkPxqDErrKt3QB+NcE9M2hxWlPTdr7y08IeVeg9JSPVefAfjVd3EZrTqFaSCASRXC/bln749tL+3Lf3h5VPhEeVdHKeVGD31zD04n3vdQ/bo5n2VdTTqZTyNHIeRrk/t0c29lKenP6qbNPJG4xYndtq999C73W9BNazEm1cI179fma8AuuVQNzqQK9r9CFNpcWDAVspgsBrrsJrlvU06Z0yfTJ8uHtid7k+415RUNxznfWJJNes+mBVGtMzWzDGFDAmfCvKFi1wnMAG35VGJl7VgmTCitfRuLGG6Qw94gzbuKdD30q2SVZLCG40wWnSkbDthxbuXQCSQeqnWO/lV5lfSNvp/S8ejseEbivJtZLLmueqTMIYXXiSd69DiMU2J6Dt4z0e2EuWs2UuxjTbhXinN3Pn7IUGYkmp4uWYblazOYnxVzPaaz1DksARroKxWbeS4FRszHQrzo3XuvdLLcJJ4cZ5Vlc3FcnMcw3M605M/Os88vKvo30Wzv0PdHVmBdbLlGmwrzX0iUp0sHudkZICyNpMk66Vp+gaLdu4xLgDLkDANwM1y+nrTp05iALZKiIhTyFY6+j6ZLj/XG4ZVCY01NaMLdZTCS0zrxqqzhcVf7KYS8x4EiAPbXRtdD9L9U62sFkD6BmZQQKWK6rX9E8RbXpklmuM91CiKMojjr7Ku+lptO9q1ct3QxJM5hppy86X6OfR3G4LpexicS1tFSTkzSYrb9KOi26Qxljq2AIJEDUmY/Ci/08M4ZDk7+HGjZCsxFwGI0FeqtfRB2abuIy8OyAIro4f6K4a3lZnvOw7xv7KvMptEjznRbNgulbHUdhw4UleUwa7f06N6zhEQXrhR7gBBbSIJrqWegcHYuLcTDqXVpl3I861dIYVccALwsgAzqc/uimeUt3F6+Wi+UAA0NabVrEX/ANxhXIiAVtkn219Gs9H4OzHV20HlWgBV0DEeC/nS52zSunicBY6RNtUbo+8rKAA7Lwnvru/TTCXcRgEFlczBgTHKu12CIIY+cGkfqWB6xZUanO5YD20yzuWtrW2vnD4LEYC2HvJkzHcnU6HQCsjama6vT/Sn7TxxZNLNvs2x8T51yjV4zCgaBMUpapEJqsmmJpKgbOi8C3SPSFnCqcoc9pvurxNfR2wlqbah1Fu2uVUVSNAIArz/ANDsCLGFfG3YD3uyk8F/M/CvRF1H2prPKrw6W7VvVez4Cgxt9YvZJzaGdOBNVG8vE0rXVLKYMg/IiqpaGukIQGIEfeP418mr6dfvZcPceNFQnfur5lV8VcgqVKlWVSrcPaN+/bsr61xgo8zVddX6OYVr/SIuRK2BmOnHh+u6g92gFm0lpGIRFCgTsBSlhPrD21kykanSprJjWs9NGkuB9oUpuJ94c6zXCdKpJY/lTQ29en3xU65PvSfCsORm4E1ZbsspnYUQ0m8o40BiF7/ZVJttyqdSx+NSLvSF5Gj14iYNZ+pYHiZphbbLFQLDixwT2ml9KYnRVNV9Qp1zURaAHdUhvSHPACs/SVxmwbgnTTTzrQtudvDWs/SlvJhNY1YClTj7ce006GrYXeqwkGacLmrKuyKbriYFacE3ZhvKq/RhudacCIA0oh27N4Ko1pjiFneuTbvx2W3FWdcDwqFmjEXhqF41Qi8TSIhZpJq06CitXYUFlYKCSDwrSFYCCIrJgrnV3e16raGujnU7MCNpFbY9xy59UmVjsKRkfaNas6xQPXETGuk1DdRDrcGonuqVCC241Io9Wx4eVWDEWsvacR3Gar9JtnWTvzH400JkY6aUeqZdDvUGJtxJMa/KlfFowHZMcTQPl03qC0CYkk8o3oel2goneNeMUFxSAHtHb7sUDi3FP1Z51nfHIRsI4660PT1H2REaUSuZVBhmFH0cGNW9lYzjQxEPruYUH51Z6bplDGNtYoLsiZoOaOe1OLSnYeRrMMdGysdd+6lbHtoMqwTwEUQ19SpJhRpVV+wpUgqI5GqPTroECQe8bVU2Mva5j3CBwolxukeiQbuewIadIG9UDC3kZVZrZJ4Qc3srt9azAzvxkRSOJYdkeXCplRY59nCM9pXcgEiYE/jT+gxu369tbbQ+pT+kU4QDauiRz2sAwP8AN7KnoIP2j7BXQy0BGYrrI12qdI2xDArzPuojBIOdbstTLTRtj9DTv9tT0Re/2mtuWplpo28am/rRXe+hbNd6fRGOa21tpU6javYWuhuj7JGTBYZf6lWa1pbSywNnqrekQEke6ubLPbqeO+mWCvXcdaGGsPcAUyLakxtyri2ehsTkNy6ty0AQBK6nyr6O+GtXLguXHLEcAkD8ffTqttfVUjwhapLpFm3isP0PjCG9Hw1wBxu5yjxq8fRHFXLZ625ZXSZksRz8a9fKj7M/1MTUkcEQeVQaYhhbVroG10eMQjlLeUkbnyriW/owLqDPevgcmIn4V6o3H4NA7tKRrjfeY+dEvMt9FHRlOGYtG/WA/GtmG+j1m2v1+HsPcOrO0anwNdoHNvSswXv8KI1FWDwSYTN1JsIpGwT8DStg7DXy9x+sYj1QunjBq1n21iaU3FURIHhRK1EtJ6qx4ACiMvBPa1UdcoU6meFKb/CaDVnA+yvnrQ6wxoBHcorKLxJgb0Husp3oNfWmNGPgKUtm318awtefmRS9ax5mp0ltJ7wKAdR9oVlBmjdJjQU0NPXKONL1y99ZQfMVN9BTQ09evea4H0n6V6u16DZMO4m4Qdl5edbekMYuBwrXn1I0VfvNXiL957117txszuZJ76tjFbSMaTNUJqsmtFTMaQmhNCoErb0T0e/SONW0NEHauNyFZEVncKgljsK9V9F7S2bl1NzkknnqKipju216vIiLCIIAHAUzGTtFEsRtQDEVmuETz8qMaUCTQk0GXprEej9EYluJTIPPT514CvV/Sy/lwdmwDq75j4D/AHrylXxUoUalSrISvV/RO2q9H3rhBlrkT4Afia8pXrPo/eSx0SgaZZmMAd8fKq1MdpmnSNKqZ5Jqh8aBsJHfVLYwTCqaqu2amnA4msAxjadgHXY064q5A1FB0Rz3HOofIePGud6Rcmcxnvoddc0hiAKDo5hzgjuNHQ7ma53XXTu5PjSlmOsmY4Gg6ObYgZdYkxA99TOpnK2Yc+Fc2WB9bXnUZnK7z4mg6PWIF1YAAzEjagMRaEmdtB31zteNCKDoHF2iQAffpWPpO8tywIgnMDIM8DVRFVXx9UaVOPtXbE1Zly0tmrSKxdUVk6VWZq4rSMulSI2oDDemRwfGlUxUYcRUC0Oc1WBiwqu1rvvV/ChQGgqtyS2pJpyarJq+LHOdCGYbMalCalaMTCjQqUDVKnCpQTbaZqLvMMD40JGYLoCdjv7qhcBwhmTzFA8+dCByHsoEncH27U0nmD4GRQEtpqB40AwYaQRUnkaC7SDvw5UDUD3LJ5QDUIMaa+NQSOMnnxqAGRXgMGK7mSRHgaUJD5lIzbdr8aeZEaEd+opWUMIJ8CTt31IEhXydlWOoA1mpmUt2SpMcKDI4ANpkYAyc4gN+u6qcO13rbpvCD2QukaRwoNNgzaQQdFGpqyuX6Rfs5cwEZQQCxJI8lrfau9ZoVdWG6spBrpl25rFsUaWe+jNSqNGlmjNEjUoTUkUHpcwHKlLjiaz9bJMH2UM+u9cbqaM+utAuJ3qhzEagUkxOs00NRugCZFDrx31mmhJ1ppLQbxjQUrXjS/Ziq+rzbAmgc3mnePCl60njNDq/CDUNsb0BEzqKW4zZtBpTgAbanWjpQVTPjR/W9PpyFCakQLB1onU0N9d4qASaITICJpcgnU+VN1gPGYHATSNeQTJOlAYXhTNrPIb1R6UgiIJ23/XfSNjEExx0Ea0S07Hb3VPtcjpWJsaJGjEAyY0nurF0l0k1nB3GUHOwyKSdu+KmRDj9PY/0zGlVabVrsp38zXJJosaQmtFANIaY0pqAtSpWjBBRfW5cTOiGSp491WxxuV1C3TpYfo9sHYtXbo+tvDNH3VgxXQ6EvC1iLhOpKRHmKxYzpVLxB9HAIrLg8Sz4+yICjONBU5cWU9kyj1rY05tFGX40hxrmYAFZzSk1iuubFXSZkUhxFwg9qq6HGg4HTt9ruNysZ6tQNfbXNq/GXOtxV1/vMY8Koq8USpUqUBr0+CTq8DZTjkBPnrXmraG5cVBuxAr1hAAgbDSq5LYq3paZqSqrHWrRVQqweMUD0ZpJPAE8dBNGWE5ljwgxUBpqUFJM6caAaSQNSNwOFSGqUpzCNAR4n3aVJgb+HGgaaFQwByoBge48tiKCUlwTbYd1MTQmiYqsGtAFZrOjleRrUBWNdMKVmkZavikcUSpy9moBTKdxQOhoHXSmLUgNGiEJoE0CdaKIbnZVsp3mJq+Ptnn6Sak1YMIT/e+xfzonCnbrPav51ow2rnkKgYGe6rBhTHauweQWmGFtz67TzFEbVZoI76aQN9PGrThVy6M584opYTMcyMe+TQ2qOU7lgO5iKrtsQJJB4Ahjr5bVtGHtR6pAHHMfxoGxbHrIvv1obUBu8jwoMVYEFiO8HWtPVINBbSd+NQJbjVLU9wobZpUayxPOAAahcfemtWRAOwqx/RrUOQDRR/p2obZC6nSZ8DrUzjgCfAVtFwo4VQsbAU/XaCWkHbaKaNuezPEhWA55CaKrdcStlyOeXSujnaJBAHKlYzAefEGp0bYRZvlg3Ukn+qPnSeg3cQ7Nce9bzQJBHD/euoI0Ea8zRW5pvrz/ACmmkbcW50GLgCscTKrCtK7d/OqbfR/StkLZtGUB0ZspI9or0QbtRObTz91HM+gnMPvAGp3pGnITAYoIvWXLjMTuCigeUGaUdHYp3ZTjYT7MAZvhXXU6wSTPcaBCly0annrU7pqOcOiSwBOJxF1uMXcop/2QY7OJvj/uE1tkaSgEbQIpgSpEDTvNRumowjoe0Nbl2/cbbW8w+FOOirUbuf8AvOfnW0HMNNeVFdRqZE8NqbpppCa5djUVUALA6bmlJYX4MDKSQT38P1zo3IVimbKN+1oSQONUXEgSYknhUZQuXszmE0pu2WuAF1get+hVb4lCTB7Obf8AQoLlEzoNuXtokwRWX01c7lUK2w0Bvvc6qfGk+qpAgga8edBtYwDJjTU1J7IYyAefLhXNbFOWzbHmDrHKkN+60dpgY00NEumXTMVzKCgJbX1fGg162oEmK5ZYxEkryJpeJJ3OpoOj6UoaMjFiToOA5k8KBxaKd8x5RXOEkkZTA3NE/qKDUcZroG5Akz7qU4y5GgE8zWY66QZ8DUoLvSLk6wfKlN+5vm8IGlV1OMb8aBmd29ZifE0pNA1DpQHy0oGpNAnvipQlcbpu9N5LQOiCT4muu1xFkswECTJ4V5fE3TevPcO7GatFapJpTUJpSashCaU1DQqBK6Vyx6LFo+sAC3iRVHRiI2MR7glE7R0meVbukLiXb+a2uUREc66viy+W9M8/TBc3p8BPp9mN84+NJcnuqzo9xaxquy54mAPCtuabmojB6Ri0wqyfHQUCTPq++sZxo/hnbntQXFAkfVSRtqdK4f4c/wCm3ni1yTw07qS8/V2bj/dUn3VUcSqqJGvKdaz43FBsHdADCVjaq/x5/wBJ8o4J3oUTvQoqNSpUoNXRqF8db0nLLewV6KQdZB89q5/0YsW2vX711cyooUAjidflXfKYdzlSwhgcQD5VWrRymuS5UCYjalLj7wnurqCzauD1LUcyu1XpYVZ7CqOECKqnbjqQdQGPvq1A++S6e/J/vXVHqyNqB1M5gQJ2qTbn9XeZSRaue6TS3BetgFcPcJnSFke6ulERJmjr3UNudZs4tra57EGIkkAT31eMJfIjNbCjxrSTudtuO9L1hPEDyppG2NsNiWJy9XA1BJ19kVWuFvwW6vqix1giSPGt4bv76UXokRA8aaTsLGHQCb8sd4Q6CmbCYfMWOfaAM21J1pURwIil6wnu86IWLZsIsZMxPFtTSMiL2ltKQeEDT20oaSBm05USFn1jr3xUjI8+k5iMuYTFaQOzVV8A5WHAxVqGVFYZ+3Vx3eKGq7h0qw1Vd2NVaKEbtkVYazSRcBrTMipVAGKaaSahNACavwn7xv6az1owmhYxOlXx9ss/TVknUEnWNKIXTtCiCp0kTy2oSco115Vq5xGXhpG9HadZPLSpP2iDU+yCJHjQAtwPLhQzQM0MQeWtQOrBuVDST2eFAeskgkEd0Uc0DWAO/Ws5ftlchIngadWzTkZo5DaiVoaVgbg71CdTJiOIqtW7WoPKiddQAPEUBkxtOm9A3APHkaQkAatmnUQdaoYnfOTHfQaesIABAANFWA2UbaisvW8Br3UvW3Ad9ORqBtzkaAARoKE3C09bIjY1mW+DObLzoi7mWAF5nSg1qzHXMfHhTCT2iRyG1YOtad4B+FEXmDEzpwmg3lzBknXhRUlhBMju2rIuKbj7RpU65zK5oXuoab83a7Qgb686YlQR9nhM1z2uEj95AGoJG1TrH0i5pO+tNmm8jWedGCNDrw41kt32ICk90b0c9wnKS22xFTs02BZbeY2kU3Z2BYT7KyPcfbjyI9+1MrtqQIneKbRovpFzedeZoG9cZiS+pqgOoUszGJO4gAU+pI10qq5usbLkBgchS0B5AcYilN1B9te/Xageh30CT/SOZpAktLOWzaBQvGe+gctHEA70Z8PPjQzTJXQHWaAYSTvpvFQJPjHMijoe/wAaDHKNTHnSLdD+pB89tKkOrSpJgKDECjsNIHgKCNPZBJMkAA+01CSZy6nvOlAFD65ip8NKW4621BfUnSBrRlpyiCeAEyag7LScrNEaGcvhPyFBI0KrmUxsAAF7oqaKoWSSdz/tQa4GEl1BJ+yJgeZqu7cygqr3AzaLlXWfCNaC6fKkd1SM3HQCJmlNjG3GRlBtjirgEnumal/DYlAQCiKV7TZxPyogqPeu3ctq2QBvm0J8qcgSQWJI0hddeU1mfEi0ioCzxBgnSY4VnfE3Lh07IiABoK2w4c8vStzkP0q5tYaJSbhiBuBXAcya04x5uZRsulZDUXHxuld77KaFE0KhIUKNXYOx196COyupq2ONyuoi3TdgbQt4eW9Z9T4cKGJjOI5VqisuKEOvhXq8eMxkjnt3dsr1MJ/zSefwovQwv/NJ41Xk9rz06cmaEEbjSm2NQtpqdKhSEO+giqcUP7Lc8vjV5NU4mTh7nhWed/Gr4+3KO9CiaFee1GpUogEkAbnSpHc6HxC4bCBGUw7ZiQa7eHvWL2iuDyU6GuEECKFGwEUwBrfLhmuvaszekMCIWOE0wADDKPZXEw/SF2z2XJuIdwTr7a6NvFJeXOrcduPnXNljcfbSWVpLSdSY79DS5x35e8aVQXUAnUMZ1iqzdPIGOBqqWg3gG4c5qsXiIJB5giqnuZpAjXlS5yDvE0FpuMRypS8nn4VUWXcaeMVDcVh2XDCdwZoLA0rqdagcDWarkSZMUMwnSfZQMzdqQT3CgG15+OtKCNNNOFVXEuMcycuB3oNJuk+rp571A4mJHnWEo68I7zVk3BqYJ7tRQXXbq5SCwkjQbVfYMrWZmMKSvfzFXYYyum1Z8jfiv0tas97atLVRcGlZt2LQXROgmrg4Ykjaqcpe6QN6uFpk8Oc1fXTG3WWhNA0wFAiaq0LOsVow5ifxrPGtXrbGVToT760xY5+l2cyMrT40UfQaz4iaTIO/lpTBQJ1FXYmJbz8IpHuEcqbTeAdY0O9GACMzDKRzoK+vI4DyphdDrAYg1XkBLHOpB10GtVtayg5GnmvGgUXBO8a6zV1lgJHDnM1T1bNJjN4U6ZbRlrJBOk8aDTMwymI3PMUrkzvw3qkXxMKsjwirlDNb7bad3CpFJts05dY3peqfUBiDtvVnUu5J64gg7HerFtOgk3AY75qBlNtwfVqLOaI4bGtuVucCqL1piR2T4xpQVANIIiRQBy6RHeKbqmJOo577CoA0aEnwNAsgjcDnRyq5+0fCgS2sqR5URuddeU0SYEAdkeM0ysD94eNKpBkHWoAOB3Ea1AZQQxzQw4cCKdYGp0qvtEyJHdTT3k0Foy+Xsq1BxDEz/MKy6xFOC4jKN9BQWkxKFjp5UyuO/bQzNUZ510B2ijGvu50CNYBsgdYhVoaBqCSZMiYjxqXrh6xinZtL2nuDXTaAJFXjCX7lsNmbOQB9YNB75oN0dfEZbwck9ozJ7t6JYL7tcZQnXBAPXcZSeelact3DJmSzo3aBXSPI7k+7urcOjYbsXcsnUxLHzmi/Rdo3GZmYtwYat7aG2BRfZvrGtW2knIxk+J1FVYt1tFEa8t3M4ViBlE+VdVOj7Nu3lAbKdxngHxp/RMMQv9nTsnQkSRRG3Fu4y3hyi3AyJqAFGkAePwpB0jbZzKsUgRCnTyr0HVW1kC2gHcKdYB9X2U0bcTD2/SUM2WAIk6FQa0rh7zqgW1bthRABGaK3W7dtSzohLvox113pio46zwHHahtgTAXISMQRE5wF0PdvpFP6CpYTeuGfuxp7q2ZUmIHtmiMseOtSMYwVhSIS42h3uk/A1BasrqqJ/pmtRbQ5mXXeKruKlxe3tyPGoGRsXbDZBdVTp2Zq4Mwj1iG486Q4bDBs/VKWnciTWLGY7MDbsDKnFh9r8qvhhc7qIyykm1+L6RS1C2e0wEE671yr9+7iGm45PIcBSxUivR4+HHH/AOubLO0DsBAFK7ZELHgJp4rNj3yoqcW1PhV88pjjarJuue5kknUmqzTMaU15t7dAGlomgahKKpdgqiSTAFdnD2RYtBBvux5ms/R9jIvXOO0fV7hzrZNd3BxanlWOeX0MVmxghl8K1W5ZoqjpBYZPCurH2zYXoYcxibfjTHY6b0lpW61SBIBmapytMXTDydKjiKCWnBDEQDVrqKy7qOoqUE1L6f2e7/QfhVgEUbomxcHND8KZTojgGhRPCpXntkq/BpnxdsHYGfZVNbOjFnEM33V+NXwm8oX06JqTUNCK7KxAmojFTK71DQ4E1nnJZ2vjdNdrElgesOmwFaA8iRr48a5aN2q1WzMSQBuK4a2aspIzDhuaAUzodZ2pV15+fGmBIETNBCAdCKER6o4+ygZJmYo6gxQLOo105TTAZRJmKBYqDoTGwoAsV7M7yRFA0DkY8dqgaB391ASByHOahkxsD7qA5zO45AGor+UbgGazm27eepHKiFyLD8dRBoLjdBMQTV2H9aKoRUA0Md01baIFxeE1XObjTjuq25dKzXtjWwerWW+N6xdLDaOW8W7qvBDCFgzxmqFUNdINMLIBldB3Vtj6c2f7LVE0ctFNzTEVk6J3NqDvVyEwBwqpvWp3YBYDovea0wY8iwOT4UZ7IrMxvBQzXA3hsKhFx2BcK/htV2K/JqTmJHlSNh3fMwE+NZ3VlbtKFPIaVba66Ozc0IkTrQMMORqT7BViWUEE9o99T66ASVnlFEu4YrE8ZB0oHUBRoIp5BAmqxcG5086IYMNI76BXsW32JFAWUU6lgeQ41aGHcQB7KrOIUAQDQVtdjQaH+bemGJDHVSD3azVb3WbY+0QRVJzfePlQdQOxWTpNV4myLwGpVhxqizdNrN1rEho5mtC3rTSJ35igp9FdRIIbSDA1pOrKiSRrwnWrmw4zB7bKV3iJ+FUlcugDA8Z99Qky5CRKEg7xTLhwy5rbrA5nUVXIQiPYRT5i6hWC8wRNAoWdGXXnvrToqSZkGp1TxHanbnSeruSfKg0rbtMqzn1JAYCrBYshSZkzrtWOTEAxO8UVZxPaIHuoLRZaWGZZHCkKFWidQdYqoGWJIBnfWmJlpDa760E4xEeNEbA6mgBxgac6J20EUHbkc589aXU8/GoWngDHKoxAQzooqUISW+1OsaVJUkAaAcd9aUMTOs+8Gl6zK5g7mOPz0qBb9mQdR96gWjhqOBpCWnXUkCTwoSMwABaeM1IcxOpA7qDFQ0ExPMUAZESNtdqOfszOp10EGoEkdx79NaJMwQIHEDc0nDbXjrQLHQkGNvGiTERrEAbChI+7BjTlSwNzvMRvUkhgoB8KAlpOi68ppHbLJYgAVmxGKyKVtozEjQgj3VjW61xJcEEGNSTUbTpdjcRKZVOraE7aVzjV79p8qySBVLAgagiu/wCLrTn5fZDFQAnb8qIUs2VFk8uXjV11cNg7ebFEXbnC3wHlXdIyUCWMW0e8f5Bp7a5OJu9bdZtuEVrv9L37xKWiLVv7qaVzjXJ8nKfrGmE+ymlNMaU1xNANX4HDekXtR9WurfhVCqzuqKJZjAFd6xYGHsC2up3J5mtuHDyquWWoUihFWEa0Mtei5xtmDRu3VtsuYTUVYNVYoZstJ7SFy7hrhJ6oAnkPxpFupmAVNJ41XljcGaNtdeMztVrIhqRizydad6VBFM5ABJ0FZVYsUWEo3gaz3MSEB015Gsr9JOdFVQKrl1F5GHhUoipFec1Cuj0UvZutwkCufXV6MEYSebE/CteKfkjL00xQimOu9ThoK6WSsjWlJCKWOw3qxiFXMxgczXOxGI658qTk7hqax5c9dNMZtpsv1ihjIkn2VqEGCNBO8TVODssVAIjxrb6OwILHbjG1cdbFZykwufw0opczL6rA8qsyCNyQNKJUheAMxJFEJM7mhIjbWjrvt51IBXTTvoBHgajEICzKSBoQtHWcxPtqETMDf40CIwdMwDeekUpfQrqI346Ux7IIltJnlSuywFA7Q4cfZRKK8mJIEctKhBZTBBEzA7qqRTIGU8NTTKcjeoRwJoLEbTXerF7LA8u6kW6zkyoj5U4Ek9k6gRBmKipnVdNDKiqMSI1q7CKWtjmN6mLt9msHXHJBIuNAkxxpwtxol45mh6l8njFWAsVmNPH41tj6c3J+w2VZXIaDO0VcRFLaAzwsmOYrS1uVmKyy9t8P1YWHaqdSh4QTTXRlagbqgxrMa1fFlyIllR9okcjxo5AhBCneInaiGUtFt5jaaM6gErJ2q7EesAUxlJjnNILstt2eZFXCypktA8BTej2wRx4kDapFRZmEKJB3O4qKttCcpgkzqac21ywDA7qrNgh8waR3jWgYZWEhgwnxoNaW42oAM7j4VUyuoIGpGsSDrNW2xdLEkyCKBXsSTlgd1VdU2bLGo7jBrYoB1+1RI4j20GU2XPaEAbAHSocNcXWQYOwNbQJOnsp1TsQdvfUDEtrKoGpQnUHcUDhh1xCtAjcjSt+8aecVTcbIwZVlPtZfjRJcOjW5Rl03kag1epX1ogc+VUm5Ns5WKiNAFimCui/VwwiN6Czqk1nIwnWBQW0kwojXlWUXrgbUQRwI286c3nAbUgASNINBbiL4skLGcnyikfFkoR1ax31V17lTLEyNqUZDEKRzmgcXiN0B8eVKbjxEgCNtCKU5DG8d9HLEHfWBwoDmzaHQ/rhVinsEZU5gjc+VUgnhp51C4nLIynnQOVjcR3j40IYDx91QTqAJB5URoZiR40S6eYa9sd0mj2iJ0PeaQnWMu/DXUeyhoupkeHLvog5dswAM6bkGBShmBIZsoMbaTUBAkie/WpMrwHHhQEqrtlgFh7KEBZ2A46zUZhl0ZdO/UVIIDAeH6igBYDX3xRBGpkidJA3pdRDAyec1AJkgODxY68aBhDAHNlgzBMaxRDweP+Ug0GEsIUDiNht31AZPM8YOkUEhxroPLWiBKTpHE5ZFKZAmYIJ4xQKTlJkFhMkbighw9sKQLa9rkKxX7RS6VGTbnW5WG0wYrLi5ZgSJEetvNQly8VCRc5a90Uy9Zi3VLK7+6nvdtxaQZrk7zoKGNxSdF4fqbR+uYSzcvzr0vi8dk3WHJZbqJjcVZ6LtmzZIfEEdpuA/OvNX8S95yzEkmlvXmuuSTJNJbTO4X205uf8A1xMcf7W2QQhY7nQUTTsdIG1VmuNYppDTMaU0iVlsFQLgMEHSu8j9ZaVx9oTXHNvJh0ndgG+P4V0uj2zYNR90kV6HHj4xjn2tIqRTRUgeNaMwAqu6M1WTpVd3apnsqjMqzInwNMpkiFilLangDwp1MkTrVqheu1VXcQtu5LDMF4czVg0ArD+8knc1WTdaRkvOzFiftGTVFaryRIisndWPyZ41pisA0piKHCjXAsQyeFdbo6BhFAbWTIFcphPhTWLj2jKkjlWnFdZIs3Hcg8qzX8RYttJAe4u0Has13EXsSsLcIP3JifOq7ODe4e1zjLV+bPLHrRjiFy9dxT8Y5CtuDwE/vFbcbcK1YXBBNWUKO46+FdBX6uTEiuS3bT0W3ZFtREHXjvRDTPfuTH640c8pA7xSnUkhdAIqElgTpx01GlQE5QGMgba1CCrco5iplgkSDO2seNSgIgSZokTpppsQZgUxUnQFvCoy6SwzQI027qBCAV207xSG2Dry41cEEqYJ8qMARp3T+vOiSZVByhvW0341CgQ6CCOBETT5A2wHcIip1bBCVGw57VAqI1kACeBFODMrlmNNpoZGHECdx+FDKytBYkRGm1A4APaAGYagxRIYT+NVZgvCTuJqxVYuFyw0xlO9COn0cPqyeNWXgCpmjg7Rs2YjU0uJMLFc99uuOTfWLoPdSEBdpAPEmamKufXRypXKOvqgjjpM1th6YcvtfhJFyCK6bJKgCuf0dDXCkQQAd+B2+BrrC2Y0rPP21w/Vy8SmtYri9ojjyrsYlAKxvbRiSQI8KtgryemNDLAie8DermfquwWUk8QN/Gr1QW/VgDXhrQcqVMqHbaCN6uxIt5FzCVnu40euJQdodrWORpBctISjJlJ5A6+yrQqCMqwI22qUA117a599Igb0y3CEGaRO2mlBrZLAzlIOojemAlfsgTUhBbznMuoPLamIYqIIHIihcLhRlYDvpQb1ps41ngNqgaFmFEye+rSkTpPu91Uo7uCNhvrT9XeU9lgBE5djzFA+2pVspHGfjTACJAI8TQYDgdNpImKVGCEAAyOMRNAbihgRpHOaAXSBoI1/3pbrXpOTaNI/EUtu7cFv61QQJMg6g1CUNopmKx2t+/yiqsp6wDqgZ5GJ7vCtYt5x62h11qtuqWVYyZkjjUoBUm2A2g2j5UBYQEwkg7qDUzsrHq59gNOt52gMq5++RPhQZ+qNtpkA8yKr3bUa668613ArzNwA7HlVBUIIziO40Srgr3jamCFjmUmI51M6ZwAA1MCmQoTJncRpUA/VjS+NdpAoTZDQolY3mAO+luIEA0gcp7qrLMGMggxrpFSLgIkq404aqDUa3cE5+zGoMjWqBqBPHYc6sGbKygzodG+VB0JjUkidQOBokEaiADuTwo853iJNJu0sFE91EHywoyhomCANKhggcdN4g0N9cup4xFQE6DMD40Bk5lYSddiZ/wBqEGeysco351JXWcwnu38qbLlLBjvrGvvigENlJPajSKjEEhQZPPn51I1MRrw4zRlAJYCY0ioCjX7pWRqRJpTqJMBQdZ408gZeyBx/XKowQEmdDtUhSoCGDJGh0oEQDlAAiTOxomNS0iDx399BGBncn706+6gOh7CwvhtVGNv+i2mzD61tETUedaLzhEL3DAykksI9lcK9eN24+LuCAPUXlyrp+Nw/yZbvpTPLxiy2y4Sw95zLDfxrzeKvviLzMSSSa14/EsbK280ySxrEiwO+uz5OfhPGMsJ9q8ntq5FCKeZ40QI1oE157RDVZadBtRMsY4UCY0XegB0335Uq9poqHTxrb0LhTiukba7KvbY8gNflV+ObyhfS3HrkuFIgIFTzC61p6NEYTxYmsWMudZdZx9pi2tW2MZ1FlUOXTXVTXfy5zj1tnMblHQNCsf7QU/w/fU/aCfy+2sv8jBH8eTaPCaruErupHlWY9ILG6e2q26QBGyH20/yMIfx1eWk1FI8azenCN0H+U0npz7L7kpflYfR/FXTA8659tvcaTr8U50F0x3RTAOtoF1YMDBmrcXPMstLeGouxFoModdiK5rpDzwNdKzeWCj+qfdVd7DzJTtL3V1cvF/Ljr7Uxuqx8KlO1tl76WI30rysuLLD3Gu9hFSNKNQCToCT3VWSpKpKmDXTwN1mEyJXiaxDDu24CjmxitOHtW0YHrSTxgQPea7+OZZ4eOcUt1enUt3UusJ0YcCa0ajhwiQa5lxDayurA5tRIitFjFEwtwabyRqPGuPl+Pce8fTTHLbYrR9qeNQucsTI8aK2y3qxryH6mrUsgEzqBpI865V1eWRlg6nWT57edVNgcPdctcTtcwxFa0BERsNDrRV4bWQIIjYmPKgVbepWGnYaTS9UQ2uk6ajhzpkuFVJHhpT6sQplsuvd7fIUFfVKBufKibS94OadBOnOmJQjsrpuTAHHejlMZjEbakH4VCSdUkGRmjnp51GVd529lWBWOYLLAjVcmgoQ6pImCdCNp5TQI1uLZC5ddxrNVBcygQAYg5STPfVXSWMfBsgVUJeRmYaaRXNbpe4twP1WHzc4/A1eYWxW2R2Wy27bu3ZVBJ7h4Vy36YdWJsIF4Bisn8BVT47F9IjqTbZU3KoCZ8q7HRWGs5LiLZvW7oEMbiaQTtPs2itZhJN1Xyu+mnorF3WwIOKMOCTJ3jvpsbcETNLcZ7FtbeVboAA7J18IPhWC9iWvnTKh1gEydprl8La6v5JIy4hjmLHc6gGntORZECSPbsKBKobbMQrNqc2/6/CioNosLkBnaVXiBzPuq8mmNtt26XRaE4i48RIVdfM/OuyVOSuVhbTsiC2HVngxoM22xNdDEWL1lEi49suNAZI8YIn/eqXC27aTOSMd8FiZrPbEo0njzj9bVbdd1jrDbKN9oNHtBrPfgoMplcwM8JpjjZezPKWdJdB1h4MbgzUQkKA7ZuMwBSrmlj6wgTPDltREkarOlWZmMTE7g6yPfUCyeXOgoY6ZYkxMVb1UqJIgbg+ygAB1Bka8OFMEI14eNOLcKsKRzEVMvEg7bUC5cpOYQapa6UYJmMzOg18Jp7/WhSqgtPnvWdUuXHCsCDtDL86DTbvAsYUADX9RVyXEYEQddN6oGG7IaeGqmCJrQoyymWY3KmKAsEYABQe4NJpQuUxMd4Gp8qdZZTpJO+lDtbzPa1zcKCELbXVt9dDE+6gWABG476JtAnswoHMTNIVYGFRSNjzoA1qTmVntjfsnSibals0SfvAUjZ1fsr2OUzSm5cLl4MEQJoLFt2ge0MxHA0jKgAlIUmaqJusTBPHSN6hu7AZpG8TQWO1vIcjDfY1SSrLm4kxAOo/WlOLZuHQw3I8e+oMG5JJOXYwaCnON4ErtptVp11D6xB4E++i+HIAKnXfKT8DSraBQOrTI1E6mgB6qCucyNo2pQADmAUx96pchXiIO+g1pFPIk8qBlBy7Ak8QdaMGTOhnyqKyx6sHxqSBodp56ipHRiUgSQACZEDxqAfZXKdJ1OmmppjwKieOh/XOpqZEMW3nl7ahBdShY6SNoiKOfVtQTy118ah1nSdhI599AEEa6Aa6ipEmV8AJ1+VMMoOwnjAmKVZzEZiePGiCTq08yaCANcbKuvhRhiwIWOO8mKBUdXqMwiJihJaO3pwBHD21AgIlmEQe/8qYhjoU7XIa0hBY6b8QONPLDKxDKSOyQeFSJOkkTOoWaWFIHZJIjUa6+VGQTIkxECdjNVYi6cLhzcJAAG0bnhU4y26ha5/S2JNwrhkEHQ3NdzwFYMYclpbQ2Ak09jNcvF21O5J4k1m6RZheZTtAive4OOYSYxyZ3dcy6c1wCmFK/7wE0Zrz/lf/srXH0hpDRJoE1yrFJOy0p7Og3okxSUArudDg4bozF4jjcAsqOJkifh7641tC7hRXexmXCdH2bA9Ydoj+aPlXX8Xj3+VVzv05gtnEYpLSal2CivQno52QRljZQDv7KwfR7C9biHxD7W9F7yfy+NeiQfaDRG2sSKx+Xn5Z6n0vhNRybuAyKZWT3CYoHo2VzZVM8NATXUuXEAMmIOhB3Ps0oNdQAKE1jUzuO+uRo5I6MMKeqQDbcZqgwBALG2o3OgFdR70SyrlJ5cPCqjcggHde7XfepQwjo9spJCgnYTvQODuiWkBttNh7a39ax1bSZ0qtnYiYWeJFBmXBdrttodCPDnQu4bD6jIwBGuvv8AbV5bgM0cqUnadSe+pl0hxb2Fe1cyzPEEcarV3tmDpXQx6fVZoiDXMLGYbUe8V6fx+fLXbLLGNtu0L69kgNyqq7hnThVSs1tpUxXRw2PEZbwDeNd+99se45htkcKEEV6FMDhsas22Ck99S59HMQo7IkcDUTPjnuJ7eeG+sxWmxds2zJXMRzFbx0FiQe0q+2j+xLgnM6qKtc8L9o2xPibbMW7ZJ76C4i2Wkow7w35VqfA4ez694MeQqnEJZW2cig99R4402tw3SBsPoxa2dGWdYrtW2VouCWUiR315ENBru9EX8+EytuhMHlXmfM4Zj+Ub8eW+nTPZhc23LWhlEAsJ468KKMS4UITm8yO6iEKrkU6ztGoPdXntS76bDTaid1mYMz9qKjKUI7Ua78R86YqMqklRpxEiiSgQwnVTrIEaUpHZPZMbExxojcssnTSOe3ltTIWzMV3B1J/HjUBWEzA0GxNNcESGgGN/ZUIkkyJBiTJ0o2EN3EIgBljB7qCi5YxmNsFMGoQcbjSBHMc6zWeh8NYsnrEW/cB7Tl51PdFdxLINxVuAhSMvVCQB4n9b1Xg0Q4g3VtZQkqQxnLrz7xWk9KVis9H4FLdvItxbwOrB4I25yCN6veF66918Ax9WOXj7dq05rfV9XlVRrMro3u0rLiMHaVw5RgpfLcRngweQ84qd2mlN/GYc21S5cRF3MHtHurmXL6G03UL1aK/rsPcBxrVjLq9Gq7WsqrdACpll58fnXLXD3sVcDYq4FXhrAqiUGMOYCwpLx6x1b8vdTWbN97r3HUXLkepMGttrBi0i9TkXXfnWzDqyhsTlBRDlJ8f176S9prkXek8Y5X6zq1AAAXRR31W/TeMF5T6Zcd12JPDlWy90Z6Tis9lbhW4SzhVGh30p8J0DaTEFMVde2rCCQNRod58q6fPH+mWqqwnS2KVnZMMt1zoW6ssR4RW2xjBjcE5e3le2xWBI1mfx9lZn6MxHRxS/gL/WsNWRoBj261dgb46Re6BltXFBd7Z3Jjh51TPVm4tJZexW2pHed51rZatHLLEswPPaqbChtSSeIMVoZxME7mO1XO0HLMAKe5SPzo5YI7IHgdqYG20kKIB0Ibb3VCBl3JERPEk8KgSFI1gmPKh62XL2hHAikY3lM5SANs0EE+FAhgSQVKzJIE6c6kXvbyyIbsnSfwoQB7YzD8KgdnUErmHAyYkjaiASCQTGsgTpQKVJWYnvpIXMAwBE6NxmadrMsrgmTsBsaIUgNmQHPrAoFzEEczrIoPenssNeR4604QKTAlxpA3/20olSJBJX72ooKlxAKdplUnidffTi6FEgKwmBRe2HzFgCPbVLAI7KIUMdDofKgsa6oJnNG20CkvBRDP2SRpB3+VI9ph6vaM6waTqWLANtGxNQCSHBysI5GgVEbgnYaUHsPlMkZQJgxPfTLYTKNO/xqQmaDCtrGoJkU6MzRBUGY30phZt5eyoH80/jVltyUXsiF3PEd9BLTRIYyeBmobals41PIGJpGS0O1AB31nWq7jgAlDbgngI19tA1+2uWVQk1V6ODBXQEcdaNu+40YEmI0ig9xtuMzI1/KgS7be3ObaOBpcyjbferfrHmZadAKlvDljr2Z4DhQbxrKxJmY41OykAAaafrjUKkTEgb6mBQXbYbaE6UQk6wNPCaJGXK0TO2o08eVSGDwde4VltjHpdKu9krMEKsz3zw99SNIG8SSNT3VByJUGdQF+dNmYk6SdNxIFQFoMmZ4Du8aBcrTAUyByjjxqNuWYgHmNT50zGGGgAbWQQfh8KWYiDpvtPfUJFQMpOcgeMj2UEKp2lEtO4B/KKAuSOysmeI+dQkyeyTAlhqdqlAuxYGNSB6zGSe6a5XTV76xbI2Habx4V02kIW0hZgAxNecxd7r8ZcucC2nhwrt+Fx+XJv+mfJdRqwi/VTz1o4rBHEW5Hrjb8KWxdWxhUe5tHCt+AxdnE6KYPEHevTytxu45nlr9hkMMIIqiSNCINe1x3RVrErmETzFedxnRV20TpmHMVhy8ePP3PbTHLXtyzSk1Y9llJGo7jSdW3Ee+uHLg5MbrTTylJUCk6DUmrBaJ3MVssWVVc7dlOZ41txfEyy7y6iLnIbBWFtqbtwdldz8qqxF58ReJ1LEwBTYi/1gyroi7Crei7Qa8bz7J6ve1dXLlOLDUUxm7uu5hETBYNLSlez67Zhq3hTHEP2oDEgagTt5VmNwyY2PPeoHbaSQBtExXi27u66GlbpZZnQLHjSlm0y6SNdYqlAfZqTvVgYRAJIOnKiVlsmZcwQSZ3FA8STrxI1oA89xwBBminayxvuAN6ICCfV0HwqFC0Qe7SrkttdZSFYz56eHtp0tDQkCYzQTFQlkFt2X1TE04tgAFidpheHfWqJZeySAIkDLr5UFt5gQqyN41jlQZbuFttaa25CBxo5FcPE9H4rDsQ1pmXgyCQRXpVtgjI7EKx1bLqKxXcPiLTxg8SySTAIlT5GtePlyw9IuMrzyEEtbO41HzFSu7kxGIZrONsIGBhb9sRB5Ecq5eLwN/Dsc1tivMCa7fj/JnrJnlh/Sm3de2wZWIIrpYfp7F2dnI8DXHJAO9ENXd5YZ+2WrHdb6Q4p/7yKzYjpO7fXt3GPcNK5k0C3fT/xxGq0ddJHECluXcy5RoKW1ZvXjFm1cc/yqTW230JjGE3ersLzuN+FVy+Rx4/a0wtc3jXW6KhUk7k8qUYHBWD9bfe+33UGUe3etForGW1bVFjQLp5zXm/I+ROTqNccdN1u6xgXBOgiRt+NaWK5tpnu0rDbIaNcvAGCYrbbOW2QGBExMfAx31xtBhmbsKCOQ/HfegVUN9rhMimRsu3a105eNQjMAczkgaExRIZiZAJZvOTQaQANVKxryNWFoA0ObgpEjceFLmZlbRQhgf1d1QBMjM7asNZJE0tq8tu+rXL3U5fVfcKe/u39tWkuJGVgsQQR7tapvW1uWh1i5VjYUHcN5LtsNjMMSY0vYY5gfIa+41lNzBI56vHomssHIVj47VwVwuIwjTgsVcs/yzK+ytS43pZl+s9EvKNMzIattXTc93o/MXOJS5c4BGzHw0nnVGN6VmOpstOytdEHyG/wqs3MTcUK2JtJm+zZthfeZpMiW7xuW7ZnQE5ize2o2nTHbwdy/e9IxU5vsqdI/CrjYC3SR2dQxGYxp3VrIlAztMkmQRUYJoAZG2mun6moSztbLL2C0Ejbc1v6MTq8KSTMyNd8wiPdNZ8rjtKCTM8BPOr+j75tZ7dy2z2yc3ZEkHnA38qQrZct3HxmpD2ngiIBXmI40zFL8+sCNCGJmIg6SZqxGw1+2Rbx9u2TuC0N4HY0Bg8KnavYq3cAHF9N/GtFC3LWHw6nMtthOkoJ5cfbXPxti2627tm1kATOLtvTLvI/KtV7G9Hra6rrBe0K5VOYwfCubjsY1xBh7NnqbbcDuRxMfM1XekhhsxUE6iPCSK0IQy6QeHOKrS2LaRA0GsnerFBMTEQIiqrGUAgErAGhjfxpiQF0BzAx4+2kGYM5aAo0gDVe6daIVnJMgtwPdH4UAy6lswIiADw8+NFUWJPZXjAmlhiY0BnQxpUGYMCWmOBOv61oGYEwSuSNuE/ruqtTcmAD3RJ86YgHtKWVieUZqhcho47KWG/hQMrMy7S3OdhTCUEsAROwNVC5OhQfeGuvH300kKAk+c0DKQy9jITp7KUXGQkPkI3BmSDUA4iO/jVgmIJ7MncwDQVO8zDTrppVTZ2AA4GYM6mryuu8ARwmKU5wmuw1kcaCsMQcs5TEiKYyxB5HcwKDvlADKBOgO/jUBzhiCVHDhNQkUmRDqRsOyPjyq3qyJJUDnG3Cqc1wMVzqQRO/yqWrjkmUHIgGpQdQ4n1TxJEyKR1VmDEZlJ2poAYtk101I0HlSujHVi0SIj30CsnWEdo5eZqprZAMFTO42INC4rh4OYqTofhVlsI4kyp4iePOgzG1l7RuXBOupFEghCp0g+tWmFIyuJ7+dQWQtzeFI2Oomgz2rlxdsrGZmK222a6p0hgNu+sxtS37vMOJnWKsuZFtqJEbcJFBpy8SZ111E+yoTkGoAUiJkzrUJB1EbHSPfROuqyDvoN6lCZWIJKFZMidJFBmLLOUeUR7KJDj1vY+k6GPjRJZhlKhV2GmX2VAGZixm4paJOmtKDP2u0Tsw0+NWAEktCwNIWI9tIG7ahRqdRyoIQYP2eOk0MrNlGaT3iBpvvUkkSDHCW0APjUOr9rNw7udEooGUGDHOB+PKoXyuQIJ79YHCmK9mA410kaz571HBKAEArOk79+k1KCXrgXD3GDyyIYOUSe/nXlW3B5ivS4hGOHugcUOg4aeNeZJ18K9T/APH+qx5V+Ik4Cz3H5Gslu49pwyMQRxFdixZXF4TL3VgxOCuWATlkcxXo45T1XO6GB6aIXJiDH8w286r6Uv3i4e2fqwOFcgBn0UEnkK24cXbdvK58BO1UuGON3E7UnElvXVW8qV1QpmCDnFXXUtGWYRzI0ql3ttbhJ7I3NW2RQHCn92s99C7da5qx8BQuXSwiarquWfjF5Niqs7BVEk6RXWsqLVpUUSPeax4O3E3GXcaT8a1g76RXjc/L55N8ZqL5jcgxTKYk6gAaxxFVJ2tOE+2rFUz2o14cK51lgnddNdY3qwL3EeNErIBzCTGuoO1OlmViQOPh3VCQtqMhKCRz3241fbQ6NB02jYeFOLZVyia+GhPtp1OV5M7EZs0z+pqQ3VMdQkZxpAHjURFZB67iYkGIOn68qMxbD5hyy6iZ9lSXukRpGoOw/WlQCLbsxLFXJMHtak/jUcFJQooUGPVG/LT8aKu1skaLIgg9oeGu1IrqGC5YUDfbzJoAkFjACiIJG4pGABCqoMDSBM91MzNkQAkEGAAdPH40Cc/bJBPdAHjFEqHTOhAlCN51Ezppw41gxKYqwxOEuldZKESvsrrwrXBo0kakbz7KW4qMWAtCOR002FB55+mMSi5cVg7F1eZQj8qQdJ9Ht+86LUH+Ro+Vd5sLbckFWOXgfZy1rJd6Is3ROTU/ykRUy6Q569J9GL6vRv8AqIPypl6dw9r9zgbSHnk/OrW6CQqSsgROhoN9HwBIYheZEVOxRd+kWMcEJ2R3GPgKw3MZibxMvvyrqfsLKYZjpwBFaB0HbWWIYwecVXo7cbDK+bZi1daxbZiFbffbjW5cBZsEPkB0MgtWtLIVeyVXw0199SMtrDHXMDM7Dka0AE5VA0O2ntq7IwtiFWIJid/H27UhCQJJAOv67qgHMohyZzaxw5b+VDSY7R4b6Hv8KUqSYcKcuvcaihlftBWJAMk5oqEmXXX1jIyxofbQB7RzSw4AmN6dLyi3kYWzKkZnQEjz3pUVmIAkjkYAA50AYKJ1IadQYHgKTKsQRlAGoA0q6CUHV6xyIA8AfbSKhByjQkzExPjQJkYFSASNxuN/GjBKnIdW0057/hTgBlJzEGNDHCgbhURsOXlv8ahJVRPVyLmnUn/enW36zTlPdqCedAg54KgNGpDSdONEGASTJBjQ1KEUgEEEEd3w176eMwZzAPcNPYKAIWQw00+PH3UAJIgrqY1NQkJC6CAe7Y+FLfDG4WRil0GQw0irQoKmAywTM7UmcAhYEx3HznzqUKv2p0nb0fD4fE2+Z7J/Cq7nTV9tF6FUMe9dfdWglRMjMB7OVMMujHKgHOJ/2qdo0yjEdLYpYKWcIh5DM34U+GspZObMxunXrCZJ+Gm9XLq8DLBjbhSHQyoaRxJjSoSi3JOqcJM/hV7ZSIhtNNuHjVFwQqwApMyx13Ovx91RXcuZCSOI11FBZcIEmR3wNT3UzFVuMCOsG/HUeyq2Xge1pvO01FE9gq0zHa/GKAnESkpa0OkGNO/Xenm6wi2knjB1n9RSNbXNGU5p4akj4VFtwpgyD9kCN+41Ai3ZuBssTvrrOs+Bok7BYIAOuutOqIFAAnkSI186RkCmSxHDxHOiTW/rLYzQYO4oZMzsW1JOpO/tmka5LgKAJ4knv0pxeXNIVZ29UedSgeGUCFGgbzorOU6Ehtu6lDAGVcjv0ok9klSC3IaigJORZyyDtpp+taAuWySTBHPaKh00uDMeA240oS3OZQA2mp0oFuWULZlJMagazVLWO0WWIHLer2ynQsx5Axt7ahmOyIg7D86DPrOhMbwRqPOnabYLKxkjfafGrXVobLlBjctlnyOhqgEBBm9XYiTGtQloS6zgdYGVtV14frWo+WdSIOszrWe1GytEiVLE60+p9YgDlvPtoGK5gqyCZ1HOkQBbgDtBM6DUVZkCkrOWQZM0rqwaA++scqlBLrAvA1EydABUAKdlVBB+1mj51JuhMo011JOkULhzZRcYMRrAMEUF/VpIJRAYgZePhVZUS1ssJiYmZ8apFzgp7I3APDuqoSBpMbweFB1WBDAqyyBOsRRCwpKkjiSOHlS6FdRM8ZpYVgZJAgRrqfGpQcgiCW0JjUxQKjSGIYmcwE+2iJgNJI2Oka1Dq5K5t95oA5yQTvMyf9vnUBgCF7MyI57cqY9lY23JJJ4UhiS20/a3qBE0ByEqAdDyoHIBIhSBU3AHDlA1qRtCFyDoeVSG1TMrsojXtbDlw91IQWIAYnSYmT76ZwvVjLG0bkTrx/KlAk6iSNhExQLb1hSxJaQRGgryt/sXWU8DXqg4tuTlFxiJBJOkV53pix1WLcjVW1B5jhXf8HkmOdl+2fLNzZsBjvRbgb1l4g10n6RsXLJcSp+6a80DB3p+uZSchia9TLDG3bn7b72Nt5tFMd1JcxChJB1OwOlYOscGQYMRpSFppdQ0su3Wc9pvIVVmPlQJqVnlySLyJV1i0XMkHKPfSWrec91brSnZT3RXnc/PvqNccT6lRIkd1WokETGvAGKlq1MceenurZZwzkAjUT4RXGurtJJ4g8Y5Vos2mJEe2PfV9qwhUZnzD7p03NW5VFsXIUAHj8agKtntFoU3DqT7doNXi2wRVVgA+okntCoCAwe2I5Rw+M0bcG5Da7ljpp4VCSEMSAyggLrmJ0/KiVIUyOyTBIBkeymtpbVpzMSZywKEqMsLDNoAefdQQMmpFueCsef6FSXaTLBvETyjeiWXUFcsaGBqY8tKLKgdZUZQNg2lAAu4XMI3OUDL5/7VCLZRYmV3zOPcKAEZjmBbWBM7eelFu1aAJJE7MAKBCFzSQzHugT+jUCoJC7mJLagHj5Uf5/WgRBAE8qgUh7a6EciCx7hQC0qkDL2fsjjmoy6kkzCD1WEbUUEFjoCW3Gnh5+dLcJV4eSCdxMkCgDpAkxpuT30WyspcCVOkAnlwkU4MbnJyOXYClhiwGaHeQQOXeKAo7rlNozHaAifcSaEl2BcGWJJIge320IJu5SN+zDTrpvROXIQCAAYZjw7hrRIjMWTsEo0ntADgeXlUDdnLBYAaqdKFxgPqxmtxOoIM/iKUdoFi5DDcSTppqe7WiBIhdhEbkQSY3p0QiZQwwzAgCPbVYgaEZRuDEg+7xolM1uQsDsgyd/Z7aBkYMSV7MaEsSJPiaivKyQJ313gUubK7AZVI1yyZ8aCn6wWijEExIj9caB27ZXSdYzGIjupckq3ZK8uOvl41ZmljnEg6grw5aULSBWy65/cNT377UCuW7Xbgk6rw+NLly5ZEqToeHiKuIVVI7JK6kCoSs5V1UHT+XXlwolUCBmiAY0lZnhTFVWDIJJO4jQUGkw2k7GdfDTlTDOZ0mN4PHXXvFQFNzsibgbWYkkiPdQBDEagTxj9fo1CFUglZIgkRoO40zFeskKRJ0XL7N9qCtLrW2yMhVQRGanKBZUlpHF1A5RrPfQuIoUySOB4UpCqgudrKu5AnSf1vyoHRSMr5xtqu5HdPHemcBWhiSeQP+9VuGWJtvqBuIJ76ZwbgJgKQOHARpRKMUPHTbeSKBVGkGMza6jT2UZOUhQQzAZobSpOVsh1InQDmKICQAzBgQRDCSKiiBnICSYBB7jRD52lVUrtoSOHvoEHcAZiOJOp5VIIgKc5ABgTMU57SuFUEv36jvpScqrmlpkMpAC7dxoJItnXQA7+NQAp2kkhRqaVIgHJlAmTx/KnYPmCZZbYzxBihoG7asDMMFME+6gbMR2G7WkAk7R3UockgHJl1B0EUyg5AWYgbAzINR7dt2IKl53B0PxoKL2KyM5UArGkHMT7NqCXevsi5BCFoEjj3GrGw9p0yxcAVSJk6eVEYe1YVWCwQTyI7tahJUvKq5HDZoJkaVf2WJ5mIk6VU9tSwaLcTppHn4UAvaDSGXftAeEUCvcKsEIIn1e40Q8kFgZMagbcDM06nTNlfJ/SdOVSck9qYEqCNSKlBHcK6rmJO8hqvtiGAOjEcDuKU+rqJ02Mb0AwLlOrgju3oCXCwohgYUxqedIsalGB89BNEAKSpWY0PEg+NLcZdVGbwGnvFA4UhTmAKjiND8aJAeS5DCNSST51nS8LZ1GuwJNObwhQYE8xv3UFym2BqsbDVdapuC0qZvVB4AR7aKvsOrYAzqBMDuqOukMkSYE6xQVZUuBivKAQONPmthR6xnbXX40QMqlRzktMxTEZhC+sdi0GgUNlKspOSO1mGsRRbNOYNz3FVqhURGaeyeAjnQR3JICsco1YDUjvoLlkFWiAOJFK8QezPiBBpjluKJME6wJpCJYKNPLTuoIpRgQy5YGnKnuW5QNllRyqKyxI7JOhiq2U5iLZmeOaaDQpmO0q6zoJHvokGPsEA6nTXwGhopr2iRbI+8TPs11os2ZjqZJmCf1NShBoIYBQ3AVApYr2vn4a1GdRljQjQFRvzPjSsSYljrrv+uVA+Q6QyTOsH5UiD1S7yAdAoiiSWQtruRmLTQdmgKnMmdjQMUygzOp2/W1KxYAGCoA2nX8aaBkZgMymNZGnfUgmAogD7O0UCrqoIPa7mgmq2AM5dTG01ZlMEkAE7QB+NKwnX7RoEdt4Kg7Dlx0rPi8OuKt9XcIzASr8u41qU5WGnsHzqk21K75jPDUGktl3B5XE4d7Fwo6kGqCa9NibbMuVkVxwBH41x7+GytHo1wcZtkn3EV3YfNutVneP+mCZoVcbWulvEewUwwl5j2MM0c21pl8rZ4M2+2vhTIstBroWeiMRcI605BEiRpFb8N0WintEEfrvrDLmuSfFzsPZZo4DhpXQsYNj2ojx410LeHtj7EHLObh+tauSF1GwMyNdeHGsllFu0oQyokiSYPsrQF7J7WUzsfGmBm5mBJbWTH40QuZgArBuQmgrjaUYyQd4+dWrmRS2UaGCXOlKrHNBaFnnR0ILMJAMydjUCQgBYNrO2ukxT9gzrAzbZZ95NBgROb1TGgMxQ7IYlQIIIl4J+GlQlYBJBQSIEA8vOk1IIiJ1I4D31CCwALDTWeXt86QKDbk3ASOGuY/KgbI/2ZW4xkTrpy50sQR2WcbQAdZ491EdpRpofOiDIZkIO2bTWPlQNaE3Itrcdt4AAAHf+hVZ0k+tmOuWBHsqIA2iggE7c/fVnVsQHY+sYAA09tBXLk9nhtx0oHUEsp1HImnCxwGVdBI0EU6KQzMpVR3ba8KCvMcsETrIhaijIAFgzIgiRyqBWAKhSSBG0QdqhtqJDTmgDfQE8+dAupbq5JMbEacJqIbokiFk6kn5RT2wRpoQAZzHQfjVF0XmzLh13Os6gdw1NBaO32QJMwEDSR4cqisFTNqdDAOmX5GoCLtwlZUbHONBtRGUBiykKxg679+/nRKIeuCl4CjUmBPh4056pWDWVYLEsY3Pjz3qoGWkMG1OpMA+XyplABOYsDO8wJ1ogBZgMMsBxO508JoH9zmYQQOeYnTSoSoEAMVOnAEn8O6nHZJKsJmJDCD5caBSuS+UcqSCJCnQ8asdVBzIwIXU6R7tZpUCmZtExqe0IPl+FGVdmU6ADXgAPjQKGtjNlAcx2TmgzrrNNmzmMrsVAGU7zzHGoxYm5dZrZEeqQQQeYNFX1IJB0CidvE8P9qBM52y8gZP4+VPLBiyCAY0Ma1UHAYAkkk5R2ePE/CnLwpUpqAT63GfyoM/WKbhC5gVI1KkAir5LqcoBtnUMwymO72n2VlZ76OMqLiLTGYJhuEjwgb1rR2IzOFtESoXmSeca686JK+QrAGkQJMmh6k6seRJ0FMbaggerlOpzTJ5CgUMAzE6TEx4UE6ztaHQzVecG4xfWDoY5n86fVOw2sbRTEliFyyYAUR7agKWzZWOpB7JYSD7aNoJzAU76xUIXNCsVGxG4mNYpvVSVaDtrB9lACqghW1PEqfGlGRJzErrxJplVi50ggZdpPto28x7EDXQcvbQKBmjWBOmulRwdNZHCTRd2UEdqRvG550hMyBqY2oCNYYLqTqCQdominNdS54+ylAlCwOU+GtQZjrJMbUFmY5S05YG/gNaALBdiqlQAdpHCaBR8waGXcDWZ7qJuAKPq7YMaHXMefGghHZZly9kaRrP6FAkkgtMDcRrFETnLZgVaCAo4jYmkNyGHE7q0mJ7/OgscMxmYM6AtJ4ADwoZkUFXJ1PITVdpyGOZQAOIH6505LG6YVcnEngR4VAiXM6gEZguv68KPWXFY5FXKRvOvjRcanK6zuMs8uAPGqyCCId1kajbSdvCiS5lVpzQdtPyoq+xka7bnWKXIoMgAHkYHzoMWkh2jSQBAJoLFh5DoDBgmTQEnOAsA6zOppEtPmzAaDWG0kU4aJVtY1jxipQnazrlZ+z9w6eBpC7MRlBBAk8t6tdsoMaBjpPypSZeVCgAcJ199EqgEIMoS5OqmrQzWZTsgNqZA+PnUzMpyhV111J/X+1FXI2iIjfWiDOoYyBppoSJol5kLqx1IA2pTqQVUiYGmuXhPupoTKCHDGNQBQBy2ViSxG8CiZIGRtN4pW7Lkq4jkCQaJmVCjUmSAaCEnJmJAOnhSAMbgfL2TxBOvhUOXrPWUAmRA0+NIUbUESTrA176kOmcQEKtGhB3WgyZWlwMnAjUg0qMgIB15cdOdMO0JWHnSKIUnJ1gMnNMDT400zI1BXXelS1nutlYD7Jnh7BTLbcrIcDmY1olsGUODsDGrcyKOouDMzhCdZ3PuoBso7RIPNdB8KkkDKZAn1R+u7aiBDS2dtuQOpO1AkFokjvn50ubsnLEnSTz/Qp9dYIM8NxHdIoIttvWI1mIDUhUBQSWYAcNR4U2YhgX0BPEaxTZSBJBhdtDG+p76BWknQSQDM0pgCQZnYU6EFhplHNTt3d9BWClmZJIEKTMeUcfbQRWzSTOWdSJNDIx4GdTHHzpSVDwGmNtd++mPYUhoGk6kj86CB5uEZ9WiY1HtpSe0N1I0LA6j502ZgxhiQBqV4Dj4UpWYE5SAcpA+MD30CBQ+mcEjdgZ2oGxaYEnfN6oEQPGrM4uDtanQUC1sqVbckajh40FS2bauAEAgjUzqKDhE7QQgbkA7eNWKO2YOo4mkLDtHRiI1J+GtBFRcuViAmgOm1NDAqimAZiAJ+VEB8muobtake/lpRYNl1CwkbDSe6pKK6oirDaTlP691DRsoIhRvB/Xtphbi2GZspc+rmgkcNDwpWuAM2UKsEiVO1ShJLTlaASQBPaMeXPuoga5jAE7kSKAuFDKwgg7zRIJYDqyToSCNzzqAzK41JhSYlRA2+FAhQ/aB7JG28d3fSly5jMCNyDz8KABYsw3neB+ooLTLM0NpzI1PmNONS7bfLBB5GToPfSg5BJaQAJH4UxfKwyr1UkQCeXGaBTmEywUbrJiNaVA8Bvtn1dNjPHSnAJcKApZYOuhqHtKJltToR7qCXHOVs4JbWZ4eY3oyCdF5jQ67/AK2oHslV3A4HjVqXENwZwy2juLZgtUJIHeBluPcy66CAO7yppZyMxEjhmk+PxpA3YYQrTvImB31FRTGbUCSFAjXhxoAlyDn10BMgbTTXUi2BmzSZMGBy5TSQR2WIBmNOO9OLWbKc4AO+kUCNkBJfXtbyQPjNNqbksVDKd81DSASRJ58P0Kgyh+0QAQM8EUEHYgjtIo0zce6gLZBJzSC3q55g+7uopcTrQSskakAxwO3tqPsSJgmQBrpvQOCZDXSDrqs6+POqT2hGSQN+XdTmGeVbsROo1quFZAcpFydCYgDlQRCrMckZpmeBoopAR40cxJGhM1WPUIALQJ7J91NmaQDDSNAeXdy41ItKqfq0MiJ7vGgQi5uwCRx25a701rWCGKDkPDhQAthVKv2pMpG3yqANSI0ZYkgbDvqpi4MyGG8nT9cfZVjBACTlBXcDj30EaW6xp2H5igjRMsdTJj7vLx0oC3lXQZSDBkU6MN2jKNF/KanWDM2oIncmD8aBljOZtnMT97TWPf50rW80NqDJljuT4TUDo3CAI23qLlIK/aBkyQD3UBe0qKua6rIIAYnUd365UiljFovI5SdPKg9qy2YXVDIvaykxP4cKIUdarZQiAjsqdvOdaBis3ApcERoQ4kacvKoSFILN1kbEbb/lSi3bPYdCoBGpaR40Qyo+YLlIMjMJHl76As1sgZFJnQxM0NVjMCCeY/UUqo1hixvZiWMA6DvimFuSgVQNRsRp5+ygAurlAcqI0ju7qbMJygaSDJ2nwNVXGVQvZmTEDWadXJtyGIEzHl7qBsmVRmJCzGvCiZiZ3219uh40plyE9bYQs6nhQugqYYqXzSQjbefOgt0CujGEUzAHHWKQgAEIzTvO0HxqF4zZhIERy76ki4oYtMLlAHKgihsoGVySdDyPEfCkVmExA+6SBy+FNIFtgpKk8ARy3qm4zBlQg5gYg0SsDgnTtabHflvVV63Yu2RmJDZjrA7Mcj31YyshPWDKo3I0+HHUeyp1mUPncsdsxII1Eax41AVrg79NxG1LlfrChYltwYHvp2d8kq7eOp18+NIDneZgExmggedAYYhsujLrvPj8KZQCCxLCddBx/ClVM6kkkyNJjQztMVapSCDtqBqaAFiSQ/ADs+H50rSH0YDhBO/dvRczIGvIzMUoKFyXQgRuoO86TNErrOQ3AGZVgSCRKnlUy5SAILEkAK2xqp3X1nc5hMAmdN+NR3gHsg5TliPPyogZ2yggCRIGo4UqmbYV1XNpmYDfw7qS7dcABWEkHRl31040Bi7l4zkClRsTxFBehCsRsds0a+6j1qNcAzTJiFGv4VULhdAdiRBAOhpidB2RPPmaAhM5UkgsOzqI+VSFzKHmcuhiSeNAAuuR+wNAJgzFQZFUFACdSQH5+VSIzGQcwtgSRI3qJetkDMSw2EkD86BUQ+baNVB9beqzbtMysDIkmCNuP40Fr3MjEBDEbn5UodnXKFXONJ2n8KpW8c3qKcw2B1PD5U5uFMrW5UnWRtRC3trCg5lB7IET393sqNkdQx4ctzVMX7+Z8tzLxbQwfGollkY52YmSoKnSe+aA3grJ2QwkaEDbuqlCSQyz3kcq1lVJBjWNROlK1shu0FVZzbUFBDqSSw5gjn3VOtuDtEj4/KrerSCRCqx1HOmSyoLuu3fsfKg05VmRpy7Uig4Kr217yT8aGZgQNNo4eRqdog7ATvtFA0lF3M/eJJmiVWQdfJaBAzhiSVPAcajENqAMu55/lQCGYR63cdZ86AtMoYlWCD1jGlB4KwNgN+X651ZnY3EDsXESVG0cO6gRWbKQJAJ17/Omytd1EEkgk7kii7Nc3yBdDmA2nbbnQYLoxtkayDqJ4acIoIxY2isgrvmAhjr3/KlVlBIUaiAQpkUWYPLBTqd43/UUGzCM+YHfMDJmgKmV2g7wR+udSdCpMSumUQPA0NhEzImF3E86m0MVM6Aa6UARSVjgvGd6VpBI310BM1IbSMp0JPIfHWpCvJfUDv2NAmUqYgkjU/y04GcTBWIBJaY028adbeYlgp/pB49woEZZUnUESQZI8YFSAACpZ2Uie0u508KcwwtkHQmNeP6ikZcikgRIO3GpaRSw7MxodoohZcu3boUOzuJJXUkj8aSIBEyv3idzz1oBkYmFyiZAGnvouAYBcAqNgNPzqQGY9ZGaJAMmdedHVEmLkMNwDl94p2tQ4Di2GP8AMSdvdSBwyFbg7IOmWdagKpUghQ8bAk/hTOpKqW1JMzuD+ooSo1MHYlS2sHw1qBiqlBcYqdCNRH50DBDoy5YJ79PdQk5SzMjHYSdTr30MuYRoIHGiGLAqO1rvHzO1Ae1lBHaGmnKoSqxElgAJ03/RFAMGaX1bllAE8Z91OisySrLvMAztx5UCl+yA8BpgEnuEd3GpJLZQ2UHYTp36VMw6vKzACJiNzzo5gwJMgg6BeUc6CKAllDkZFggFidTzoloEFJTTMRtvSwUtgzBPAnX2HYb+ylVmC5ZAjUgUFgdbrAM3ZgaKJIPDjUBVdBOdZgkQRrQ1MM2dnYkQNY2+U0qvMjPlAMa8ORjjUJMVcqsrqdCSInjUcoo1gyukADz0+NK5uLcb1gRvMDSrbiPaULbdC2XtZWk/DTyoKWaWVVMSN0OgHLxq4gi6qG4WUccvGPZVAGdRvtqCY8d6jm6CqiAw3A0jXh5UDqvXPlEdgaF2AAAO/f8A70gA7Tk7DSBOvDfbjQAtDM7dYQoy28sCD3/71ER7nYYnMSJtgzNAxVlZQ4OZR2QTI58Ka0Hh8gMNoxIBAHntvSKjALmUgnUbgDzO1F4zZSQxXUncEjl3UDi5CiIYnQkAe2oGQK0rmbSTIPs7qguZGKi2siT2gCP1tUUjtMuTaIZeG0CgHrMzSdpOYg+32e+qoKsIWFAiAZPsq5twEHZiZO9C4fqjJDEsfb4UCKgMXFUkDQnv2H676LBNDlLR6w4eUUWdrhJJg+qMg4R4ULaXGuBQqsTprprFSCmUEdYIOmhMQKj9hVZVkkyTy8vxqIwW8AkqFhSzAH4jSq3PV3bioy3FJkNEE67xUCsretszsZ4aHWJ3A4VeoRlIa5LEb5gAPx8qd2Jt/WQbi6gATIiZpIDMNHA4fICgJcLGwMQA3amdz40Dca0RlE8JPHnS20YAhVVh6xJMsDVpAFuEU5Y2JmPOgClSWFskgE6gEfrnSli421PfvwpmBcmQWb1tte/upJIP1kliAQWFSAdbpL9WCP5YA9lVmdGYtMzypycq/Z1E6GaKsoeZGmwA0MeNQAAwJObUmBpoDQtKQz5mkzocvs2phczKVAOZiACeM8OUVCSQQBGXdqkKzH268DJolWVgwMEAQRA/RoXFuA5gyjU+FKz5couQIifnpUCwdtcxhZbUkz41aUa1bYB8yZgJXieHfSW2UqYhjAIkaim9S0ToIAOszNAuVcucRIPjPfSsOxkDMq66ARvzHGnKgDtSANFjeaFwCAT6pAOafdpUJVGGQSzJAmQPbpQDwrSrQNRGx8dKJtAMjAdttGnRl/Qp0AXKBDyTo0+NBTndTla09tWAYA/aBOh038atS4ASuWSQAI0IPh7apupGYZwq+qM2oy8qa3MEsAGB3BBB003oLncCF3BkxGnl31UoAOdutYERE6RxBp2suluYUoOPxApEuRLNIBMcaBWPU281xSynVGA0Pt5a0tp7aXXYsDrJKsBPgKvV3W32b9xTrGVyAT7aru2+tdVJAUEsEaSAx76BQquWeIWNATtz99UuVW0RmB1kBfHnThLgRJVha2MsCR31c9nKIc25b1SjAg8/CgQMVuRb1QHa5wqwMwYE9mCR3E+2oloLlGVp2Iy70wSBKqHPEjQRUoAwlxTlSJ1ZtV86e28XGU5SynKMhMUmmiuDG0fnQe06j6ohtZCmgW8M6qUUA7GTGtBmIYZkBaTBIq1CoBKg9ZxQa/rjVSHMxW2rEgxqNTQUuWcCNQD6tWKnWHLfUATEnQxVoW0ZIZwOPZ+VOgNz153Ek+6giPcVWS25CnQrOhG091G2AiiYI4GgdIAMkDSToRUJ1AA1OwA0oF6xSxbuidxSkALwnn3U+5XQhZjtHQfrwoW7LMQZjLvyImpFQuwZO5G5kGnF2ZaYHA8aW4v2oyiSOcUqo+bfMT3e6ONBtQCYAgbyBPhUgSWJA5mPn5VADJJ1HCAd/P51GZ5AloPPWPwogUIzZsukyAx0J900NEEkIXbmvypIJYFjJIkDU6caf1QJAIMSANRtpzoIWPay6naRoJogBEAZnMcB4VGAbcwpPAz40CGUSYzEacZ3qEoIZWVlZyfVgxBnh3UoBGkaCYA5mrA5T1VIPAzI8eVKxzEqzSTJkRPdQQlSwXKsxGnwoZth2iZ04AedLqIBBbgSRMe2pbaBJbKANADE0DRqRqTwU/hRcILvZbWeMb8/Cio7DEEdvWCZ+FKCG7JXu09/yoFZi1wAlYG5BLL8KcFrbhrbFTcOWRBjSeNTU5YLEAEiB8qiFmMNqTqef6NSgjMHZmIJdtYJnuqcdSpB10G9ORl1KnIdNdKC2iWgAbwO7TntQBc7uxAYhZJEeU0MoB7RC6SBPCP1xqKpzjMcumvGrCMuhHfpoY4cakUlwyyCAVAE5h7tfhVtwTbTtwmkmYBP41WIIACKCe0QSQffVmphmynLoBAHKgU5UlyVk8e7nFQwymGAGo0JExE799RbjBjroASNRA8Bv76EqLmwQZjoNBrxjxqARA7OSNJ1EbT8qQwhXsmSAQeVQsS2nEztoRTplVTn1O42g60AZl0AUkcVMe7nU7ZYjMCI3UCP9qFp9QVLMI0kxp3Uc0iAAVnfie6gfKqgL2Qw4jj4UAc3a7MEAZQCRsfyoSQsNEiTvEfrSrEEhRa1YKZK6xrQDOpYysoBrvuOJ1oMphG+zE5hI+PnSaOhBnWdI4iKMqXGbKAAPVJGnKgdJlurO6xp57k1XmhchURwJ33nX2camYEE5iG4HYnuPdSgyNljeToYnu86B3W4hIuTb0mCdvClOU5jlBEwkrEcZolWfO+e2oAmG3PcKiruLhKsR2THyGtQkMmR1N0Bidu8mrGthGKZczGeenhVYa2ZnKADJ1psxlsqqFnTUgd/GT+VAzXBlZQkAkaAmY8Pzqp2KBx1ilWIHb0bxjXSrnW0rtbN62YE5ogEzqBFUqq9XneAD9kkju3oGeWIV+yn2SVgR3VAMgVerIYCAwEyOdKes6sBywS2dhRtPkQyH5GRsOI1oNJS91Kt1TdTJlSpjx0qqEZwrkC2TGcCY4/lVSswGUEgEzAgE/lV1ghbgKsAyLwG5nhpG1AjjI5AeVnZpGh1Hl4U5Q3BlVg14niCAvjt8KrZwCwdASST29TT2riNYFqJaCSY35T+uNA73Xdgzu2YaDiB4a1W5BsoEW6ELEnMJDHypi4cljlBOuXgPfVYMn+YCNIiO6gBCwq285Y8VGns/OgLpyw65lBGsmRzgbe2mIGWcwBY+sdOVB9EkFdNQAZny/W9SIQuR8upU5gzcByjUUtyVJfOjeGpI8IphlZoGmsHWPH9CjcCuAIGUGNdt+NQBbyloW2wBXh4b91OBLZs0kCZHDzp8xsWMtu60uxJSOHCCKqtsHYpEFdQGJ09tBCtxSNiDBka0geHDz4DjTK40I0VTsROm+9QW03fKGPaA3jzmgHV5p7Hag8N6l0dWQVfbYg6HfUU+Xgo7XdEe/wpZKyEIzDQj3UFFwPaw4Yv5udT3++rLbrIyEEnVWI28ZGv50GCNcUHXNHaI0HGiQpUyVE7AcdaArqMpAMDhpUkdqTqYIA4H50ApZt9o28KdibbCDpMmBsO6pAZ5DgEBp0B3FUtauXLi9bdcqmqgjbuM1ddQqB2Gy3JZZ4id4+VI4IBIkx3aD9RUCW7JuGScxj7J1q1LTNcygZ2OkcTz+dLYzBuy8EjcmPETQOV1VHtjMhg3AZI8NeVEmfrbZTtyiaROg7wP1tUgi4xGVj9p4B4Tx4gUHtPctOZU5YgkqJ599Iqr2RMiIJncjuoLAAPVOkTlJj8aQjPB1NxQAqxFAjPmkRA9UtUa2zKUKjeRPLhvQBUViSAxYTIOnu8eVHW3AyFhoSATvt5/wC9RbAViSSCN4jenuMQS4OWBMhYIA/XdUDMz5nB7jAPOmRj1kkgPPLMBViW5QJcMjVs8T+dVxlABdTOompQYevPraT2jGhPvp7Lbqts3CTA7XCgYzDKpUxrMfhRRS6Fy0GfV2050C3C7WMmUk7aHj30qW3t27iOmsCCxid/fVltInM0CJJFMJVWjtLESdP14UFQtPbEK7AzoDERWhS+YksmoHaifOOdL2YDwW4yOJ/CiXVDoVHCONAn1jgrKnLqDHzqtrjrObKBuImdqtYkDQyDsOdIVKE5hAI013FSgMpYQ9vUEjMDrRaWYsFIjht7KGHb6wEksOR11qwFTEwSQdSdDUJVicxERwUE03WQ0FYPGNaFy0ryBp3iiohROpnKCeHdQKCEaFMmdNRMU/XNlUN6qbTwqu5bKt9Zn6scNRGnOkQBTlcZ0BlZck686C5ipJgaEQZGh7/ypFJAbKoIXU6Hvg0rqgBU8ATHE0qqFfrFIKzEEUDq7EiUyjmNKYhj3EDYjeqg/XPC3YPIiNe4VYbhKKyAgjkNKkaTGSAwLbBYnw46VMpEONGAzZY7tDUZyU4xsCSQNNaAdkUZmzBdgw+HCoBYQhHaBHMa1HAEFFymNwZM70IJUdmCTI1mdd6IESXIJXQSdBUgQ8g5dAffz99FwARA1B0yiaIAULKlpE540mKNpyjyNbgGwJ7W/fJM0EaRlGRiP5wZPtpZOXIWEetqkD30HVs0sxLAxAMnvk0VQZjlEltF4Ge730AQqEyumgOhJ38OVTN1WZs2pESoigcxzagAd8CmfKTkBgRuZ091Ad2gaR6wGgPHyqIwZtHywJGk8NaNuCTmuKC3F9APOgpzPlVtFmBM92lAMohkMkjcMCNeVMqPliMrAnQxoZ3pWgpmAAA86DQgOb70n40QsXsICYABzT8arMQDt9oKI3olAubsmAN+dFSD9mNAM0/hrUgA3MjZky6aKdvYfZQynNDgkkagaUzgkSQSDrqNf9taqB9VFUHWdDqdNoqA+bTtkT9oAcImgyy4i2FMTA99TOr5hcUjmQCSflSdpeyrASNiQIoGZWWVzZefeeVMQwGZNVDATuSP0KRlA7IcElRC6+3lRzKq5VCgCZMEnzJ8aBjnEAZQrGZI15VXzzdokTERUDQAWGadTOvHaopCsBoT3VItYFusZjbYASchA9g40uYFRlOTTcAD8xVYGobMFO+oPy400E2y+Qw0Zp41Ad3BKByFECBlif8AeibjAgPsScwOv+1Jla5CEBTGo0n5aUyBmcgyCBlLTMe6gRmz5QZBkqRrrtUs28oIDEKZgtJnhAnxokAMViYGhEgsP1rT9ooCtw9nhmkH86AtKhldAWzAhw0EVWyuFnUgncRPie7jViL1TMwygQNARy40Ars3mSFIFAoOQ5EWX+zGrGlcxIQQ09puFOOsBKqF11O0RQuXWe4zspDbyRA5aUSUhwmRYCZpGgkeyrWTrr8YcR2dhJBHOq8+SeG/dHhz86ZWXq2TLmc+qzGI74HGgpGcAwqnXtSOFO0C0yqCVG8rpr+t6JQsCqvG5gn1dDNN6TftoyW3cWmMQupIiJ91QKUCySHII0017h+jTq72YGcypB1PHhQ6xoQsGZjrv38acMhYdY6REy0UDMUAmyrAjcsQY5QaTKWQga5dSYJMUQ9t1BUsAwIJExA7oqC5DroRBGjHQd8VKBVWBVspKnntoKrDkAaABQTq23hVmIOS6ytLEaZxIJ5GPOqw1oqTBNyJHZ0NBotXjKp6Oty7cMq9zXTkB3QaFzELcfrmuXGuGRGUAEcvCqc2dpUQRy+VFcotiWVg4MCfVPmPnUJFWAVsoK9rtAiY5aUuS6idcAqqTABgzPdyqO5bKX1eIJI3GtEXMjMqDIpnMAQRvzqUFIzAaZREyV1oFfq2JcKZniPKnyCM4bK2qupPP9b0Eu3RmNt8okiNxQJdLK5KsoG/ZPqnif1zpW6wXA10v2NgSZIPLzNNYtxnhmVzEaiCe80+T6whyxCmSTB9lQkQtzrYyxpopENHM/jQNwdtmk6TA0jXh+uNS8C9odYGdj3692tJaR7Klc91GX1VgNx2PnUhwvWOGQt2vWEaj50SwLZVWCOOxikd7ersHObeBMDc60UIDND5DMAExodtagF0cqSc2p0DT+GtJ1YRQASE1BUGrFdB67iOJUSDQzF1CqxbjEzUisqzaHRuYO9WZRE6CQCTvUyZyBB8ydKARVJVmHdlMCeAPKgruO0qc7dn1JMigSxJLT2djGu/505JtDQQDpET7qUKCAQQAdCQN6ID7RVDJURB01ii1vPcy3Rmy7wdKPat3EjNkGsBohtqtF4PbTOlsZRGZRqfHzqEkcWpJcyRpG5GmlBCU7SCXjQxP63qw3EvENbt5CDGghT4j20yRZZrb/VxvAzcNo9lBSM3WsTMdoyPnptREGQ2u8EQAKeDCwogifE90eelZmu9WM751knKRsaC0rnuAMgysZXLpp3ceHxpSjJmVH0J5wKjN6pWIHAHWPHzqMrHQLMxMigS0HLsNJJgTGmvvp0vIJICupBGqyB5eRqu8DMIZMetGvmKA6xgFUDeT2zAOsabcaCzrGMou3FuHDnRJZQMysToBBHHuNIECs2eWU7k7TzqwHUGJAiBEERxmgZWaJVIMctvy1pmtqyl0zCADBmCKGV07aZ1BYkEanw08aTXrIACgwMkmgdwCfWUAaE0AeyxVYnjx1pIYAQJAO9MTbfLlU6a6TE91SEIKQRJI9oqAvGZWOgMzxqwsFBhCdDpEjUVSpghR21BkMOBigZGzgj1SBoCIirbQJlshIH2hy51WQuqkaDYTQF1PULsojMsCQTQWXMxtlZMD9bAVnlnuMQYnfkDxp3fRu1mJ0UmNDyPOqlJZVuEQZkxUC4g3XgkaGQF040LqMCQDB3PGgrMhm2DvqDr76YO0jMwIE9oDTc0CByYPq8JbQU6BVugnSeWsmg69lgJTOYjcedKloNqROYQBsJ7qkN2us0twS2hJ3p3tXbd6UyAlh2RcDNHeBQIgBHHaEQCaTMEJEKx9WO6g2AgsVuXCEEnU6jnpvQ9WFQCRJDEQWnwoIIdGjOsAwRoZ01jvNFlRF7RXUeqCQB7eVQCrAWyS5B1gZCZPypZAguZjYgbc6J7TqgZmJnKAJ91AZ0YKQyEc9AKAsc+UQAOR28ZplCgbR3TrSFyyxqJOgmNOVEggDJopHagxrxG9ShYuQW8yMFGbZtfZSOF5ActdfGg/wBZBgnfbgP1NKQAxymCTHMnwoGywc2xEDUiZjeKJZDC5wNNY4Tr8dKBfq2DLDXeT7Lp8aMBW9U5RtOlBJ1AmAw1NEZkUiSRuJ4eP640blx7ixplEjINIHOlvGY7I22jTwOvOgYsGTScoJOwkk8O+grSwjQgzrMbcTVZMzvIPOiCwXskidjMVIfL2izWyFjcGCOXzpQC7dp5YQNokUgfckmPu61JAAX/AOBOlAyAqrlpAPIj9c6VmXSGEyRz/RoOC0OUHcNYOtAEnMoyqAZkDWfZQOPWHZUjbXlUGVSVLFIaND/vpSSVc5TmLEyF8KgnUjMYnfaKgGApysAxIOg286YhT6qtO2pEVCuZ+wZgA9n9actqBOVhCmBMSeHefbQLlOUmCNBoOP6mmhrebMsCNdOWo3orCsdQDOx2jjQLplUA5FAmDMacvzqRFLQQpKzqY3FEi61rt5o7tAPwpVYyRklpLHnHlQIW6AsSY2GtQGRsyt2cm3rLMxy5CnLBGZS5YjUEDidDNODBAyE3PVBLAe3SqxndCEsgnfRQSPPlQQXMzEo3bMiNt+VGQ2rKTAiFECd/OkTMQWzxl9RgNfbU2YGWAJGukCgdWMEakEgwp32piRn1nq5IB21oXLrXiC+ViCDrAB9goNbyzlIkiSBIigjdiJuHUgSOPHShrCXXVltMYmNT3+6nQoMxhRH2m4+dZwS5ADMBtBHv1oHZL0nKjFY3Iijlti2ct3Np9u2Z4acqQoZzZkaTJGo1399MQ4tu63HFtjPVAa5SPeN6hKrrWtuo6snKNTA07q0QLqCMsMNAIAHjqKrumdApyiMuswOU+dSFZNxmI1MR+vzqQYBluwxDEGPyoMeyQBtx13kbVGazZiCUzGJUae6mzJ9W6uAoiWHE8xRBSDmIztAOs8fE76eNBzmY6yYJGuv4RvVh7WUZS2kx5cCKTIcyhmhpj2UEe6X7TtcZzoxZhrpGlA3x1SoVQQCYGhPGmFksQg7RJHtoI9y1dAfKQdCCJzeJ4GgCy2iiCdieGlQNqzMY7y0k/r50oKspgzAiOA/XfTH7LwSToRoBvzoC5jVrkzJg6+2kCqeJkc/1pTA3LsAfvOAHDXWgVfqxo0juoGW43Wl8twldQwic3PWh2JUJc4EsWEGePfQnLB0LbRuaLsoElh/VOlACYVRDAEEHjFNmyo5+2Bm3Pl7e+KHVhFDF01MAAgnxPIUGI7TZ1b+phJ5UDXZtK0DOqbsPVGn69lC16udu0szpIJqw3XCtlOVCoGQvmkgRJqrMxIB0MaSf1+hQRo1IHYBiG58qquYW1dUDIdNwBAInh7avjSJ0idBtx+fupWtkLyPCN6JZ7mD6s5rL3GhpVQezGnfT5zaRTdlwT9kR75qz1G+ypieO3HzokAMWbURI91ALdzKUuNEE6FxII14CodLjFAhUGYRtOegpz2hqLb5DIEaefdVNwBnDgwFOgUZQPKiDoQ0nK88cwINFgyqCHOUaQTMfrWgiuREtqNjx1250dAv2hxg6/qakAiQuuv3RpSW7Yts5WWLtJ5U2QnKVOmaAZ0n4ULa51Ch4Z+KmAKgF1Rj9mVIG9HQgypDE7n31Yl3EYTrNJVuydNGpEJCgEyoBgjSdKBgCpbKwRpEAGd5oXUBP1lxWCiQACJ8vKkJ7PWCCJ0J/W9XqpFtbnZIflMgUSzPcVbk2yROhy7+HI0pusbhTIQpGgnUVpJESqL2gYJU/KgOpyeopO4cTmHd4UCMxBzZR2jVaoHJYdk7HQzRuByPqysjY7e6a1Yd8Pbsv6Ta+tLSGQ/jyoKGUhMwgsNdNt96j2wiq7WxlYeuNj50jB9MzEAamNKCuFbKYRmEiSR8KgWIFdgwLBdpBiljJIRhG4Eg6H50j2QbnWsrNl3Pd30o3GUyuoJO41/WtBcXa2YDTlg6aeXPnSO5WQoVcuxA9x9tQNnJy9kTl2nU1AdRLTMzlO9SC7XFQFGmVmDt3/CmU5bUZSpOszqR86TJ1YzqGyEy2X8udOgyhTmEFZgaz3UEY8AAJmNPDb21IRlBWQQ0yFEa8uNMyLICsYIz66Qf1xqFNmVpJ3ngaBXcAlGGvCJg+2q1KGIDRx1iK0kW+oVmcgsNgIjwmq83ZlSrAHXl7aCll0PVyD9olNaVUbNBQCNNtTVwdwwXIA5EgzuPnQTMQIgEbcAagRFVFJg+X4VJ7M7tGoPCmhdWmNeFR10IVhm4cudSAzELMQjE+voRH41TccMO1nBggHcjWtSL9X29SeGszVdxJ3blNENBIVWJWdiCdtahJGXM0mNjMioGZSMuZWEyRpH61NIHHVgDKZJYkTm8PCiUVczs8SxEb+6aIIRwykTEAxt4UGys4iA3Egzwpw7AdkmNvV28/ZRAszELlSRljeffSieyGUjv5a71CvZ7WgAmJYEUUAchXIVtu1pPsoISzk5Sxg9kHQ8N/ZTSWQgbkjQbCkKw5Locp86MOLZYo0AQWAMcRvQDq8qyG0zZQO/mRVmjZRmZlMyQAV4x+u+qwy3IUsqjWCq7/AJ0D9lihBAGo0PiKC5WhTAUzu2sHjtVR+1ISGOs8I7xUVxmD5Ax2GaYpr3VozhbiuREHgOY2oK0k9rKij51DIAPqzsJ28qGmxWWEiZ3/AFrQBgQsDTQkd9SGBLTGjc40iIiOdN2MpkNqfVG4Ec6GeVWRAXQRoR7PGiqMQMsxMkkQAe7WgKtlYEOQUE+qNTPuFLmNyc7Z3IntH2kUqk5gVdm1nSoLim2JIIO3PegsfQkXAqnmAOB7tKQNKA6QPWkxRkFFBIKzoI/XOiOzcLEMRA22IoCAGudpwBuOJB40ypndiozLHLUD5caWQ8F1ABHaMTtt7NNKAJUFbSZl0Et+tKgG0jQyFwFImB6vt8KpLoWME6HWdR+vxq66y3AXcHUxpqcw461WGOQOQQCZ1NBYt0okHI4YZQcswY3quQuiE77rDeU0WlwTbER7PlTT1iQpA0mI276BW1B6sAEiASD+FNbXthGyh1H3swJ7jQU2YK3lLmCVCtAG/CoxtPbmLhI0zEAAeAFBHNw3GBkCQDlIINFRoMvrcCP130qWs7BLhe33zHM8aCguxUiVywDudONBdcJzdpYMTmDiR+hQYFrzFmcQAJgAwPGq1zF8wcSBmmKJYgdpOyTI8JoHNoNLqdzEyAKj3WDIzGYI0KwI5xHyoAlOyGXaNd59vGqxJRQqrmkT+uOtAbglS41L9o99C1da3blCiwM3Z3HCNd6OZBLzJI2y+UjWgfqxmDLvuNfOgiHNckIWIhipEjhvyFWMbbKxFvKM0hVIOUjx8TVCh4D5xroDPA+cxR1RfVy+UfrhQMjFSRbUCfWb7Q1HH209oZ27Ts0AyqawB+dVOXYEq65g0hhvQdrq3S+zGDIMfOgsXMyoqMAR9pjlHh+uVOEzHJ1gZjAksfnQTL6OMqEspli23cAPxpVYqQzKrADaTr3aeNEmzHJlyg90+AoC09zEsgDOBEoBt58PypzfTqVZXz3eAybTP2qpHVwRJTbMWhtRy7qgPcsq41b1SYGgJGvfQCulzKPVmVBEz5VVLhyGZc0FgII4xH65U3pLlTbGqggERroOBqUGuMF+rfKvHKvDmahuDTOd9dyaGpzGddOyVmaNxIyyYLCSd9KCG7AAJ7MwNO7vpGuqLJU20ADTm+14foVLjNaQt93TQbjjNU2FN8Z3tANplI28T5VIsAZO04AbUkbd1NbFtyFZso2zETB/CnIhYMSTJJ0IpNgALsHaF21qAFZgAQoVjPAc6cXWMFhJJ1J1AqW7yq+44KNNRz0NByxRTHeVA2oJ6swSeQk99WFgiLqM2hNVhobKVkRw01qXB9WX3A20BAFAGuAHtrBBjv8AGrkEiG+sSdWYR5TSCVtyonTQnmdqmWMsroNdJjv37qBVtKLeUQAV0gHY+XjQ7SlTEDhI21oyVkkSDpA07P64U95S1pWywV0M6AjegCSBpA4xsal1nBmBC9kkCT8KWIkSu2hjXy9tABVbUEMRoJ9+utSIjELG8jTN3GgN5C6GYImY5UXUaRsd4GtKiGfVkzuB8KgS5ca4EPaJUGWPDxpVuEHtFWY6DIdPzqwKcpBLAEdr+Yd9Vvh1JzWoQ8IGg58YHGiTWzbKwoJI56zyB2mnt3XVg9vskbbcaSyFYEAmZIaYEEDQCTVzCDOfPECSIkUQgAJVs4WdM0Ur9kMhIaBuAT76l23lY20XO4EkIZFJbLMQyETw2mdaCCCFaNO/hSufrVGpB+6Z1ps4ZmLTJkkk7/qaGXrL4LZVjQnUR37mgglogFYHanb9fjSkPclGCzrAmYpoGaJgkbnai9wSzgKe+I+VEglvIhCEwNgwgfGkykqA2wGwjznnwq9AqrryAEHag3VknLJOzZDBIjWgoFm1ctlWt6jVjmmrbVnIxBEPE9vh86W4wUSbj76AAmNTvQAcnPcuZidO/TvoGupNxjJCkfYaPKqsPae2Gl/qyZUTJGlWtcXKdZA1bXWihyahlEGQOJ1ioDtkzabncHUfAGgUgKwzANxjQx3VHEiMsa6jlRcuyhLbMI2k5gPwqUGh7jlc0ESQZ2pWtEXBEnWCRueZpEJ9RrguFdmnKs+es0/ZuEll1nQ5t9PCaBLgtqWYW2lR9WJkzxn9cKot3HTKQoB0CkHfxE6VdnAnY8zOtVXWUX4XMHGxy/Me/wAKJXAFobfgYOlKQwaFgsu0nh5UwzlRGqsRoOY76BzAkBSdYyT3a0QIZCoUqc4IOYmF8O+o1xGUIGDPv2iRQhmUFdBtoBH62oCDcAiZ1BNBohmGUtpwk7eXsqt2LHNmUiZgSSvKneCdIUaiBp4UkJIY5idROY0FoDZgNlBmAYPt4UvZUdkAqOGp99AsrOewcvAbzB0jSgWgEHU8ZEzQMRur6hdTx1HjVpYshBPamd5jvmqWKgCTLTPHz4/qKsFxXRFCQ2xck6++KBmQAENkhljQxypIHWFZzeAnXwFBrxdg3acfzan3+VC1iXtowS71eYkkL+NSGjMixAIEjXc/oVGIltZOmmog9+ndV2Hu2MJL3LLNcYQFIGWPGsy2nuuAMoJOiRAWdjNQLMxdkGrAAAHXaDw91JnDNzBiQeJpDK5kVCW27/CKaNDxG3aFAOr17QAWd44CZqFgYlQBEj89fGmAQMqsCRM6ayaltc7AMSBEyAfcBUgAjLosgn72g/XjRCh2DErm4kA6HvkUOyG0EAyQub86GbNaVZgAk5NQefKiDOYUyxY5tEGh23pswTQ3MoiQUYwxjWaQK2qqnISdPnVjQSuQlXzaQOHjRKsSQhUCdhA0nlRQMVKqAADBgRA8hQzqwOV27JJgHjRZgG7J7XFRoOHxogCJLKGBIGmp1EinOUlhk121neO6qg+ZHGpiNBp+t6cB7TzcGWNdD5UEU5ibbIwXc6RH6+dMpuuQqqyKywQFMR86RyV7V3Lr2u1O/CrbFwm4qWmIDjXbTzqt39LRSSSdZEEaDjHCmBA01CzqB+NK0kGD7dRUAZiMo05fM1ZB7ZKMrqi9j1ZnWhiQCocshLgEZGnL5a/GgFmCCGgHWJEUgtRBZtCYBmoFiMLDFQzTEe41JAKAKFKjcEjN5z3kUlw5zGUMV1BWRw1J4R5caNsEOeyCSNCdQPyoHgTKwAVB1GtAsCMuUCOKggjbnUJZpbUb666VW/WtJtZFWJYgaRGm9SHQEh3Zl01Hfr76Yu7qoBVWmQSDrxjuGtBWSI0Mccs6jlrxpG1tkqCVYyO1r+oqAILAGBtrmNFdCtyJ0mCdIqKGDq6rC7AMumtQAqhbQRpljxoDmcB5YAMNgR3afCqislszC2OAB14Tt4VcLgZVCsgAOskCT8qcibiskIQw1VjQZbautxUDQv23f1gd6guZoREIYbPxbx8Jpy6vdyZpaeOva46nake8UYdWQX79eM0S0KzgkSq6aJMBeE0mYAxGs+Zp1udgWuyykzmCak+NVGFKZH37qBi5jtMpA2A2210pGAJEroIGmlXWxne2tos11gSQNjtp4UWIJjKy5gQ+aAM2u1Bnh7ssSRHEn1o+HGmUZrLZiFMzJGs93vpgO12jGY6xx76DdpNFYBe0CNYA+VEGt5QxQsynZAPDjU7SnsiVn7UbcNKXK+UOGymYgHXvmmYXEIBAlhm138+VACpX96NddeX50TDPrIEQNBt5UjMtxWdsh03I1PnThi2VQCCNYJ0176CSxPbJJOuok7eNBVQgAmFA4E6nhRkBRG41k/CgGUsC2oEAxyqREVlYllkhZI92nlTi32yuQqeKn9d1KznMBDQNQQNascqWA9VjuW2mOPdUCp9wE0JIGULxoLmgaFCJMnaeVFiCSyoqsO/TuNA3Gg+tqdZ3MVIY21Kg6mRqBpB570bhVhBAWIIkzJ04+VAQCVWQvM921QqUUBrZgmQY3EVAIUMp9UA6RtVrkKxUnTckc+4CqQwNtmHrTopnWmKxl6wg9kEEMCdqCs3dCEVuWaM3OJM0xCiyUL5c5AfKdR3VDlL6heKkjQzUIy6CcupjhpQQosZlJG8zvTKiucq3YXWTr748qSHhnSRGh0176rJYPsVbcmYB/PaguyMMyg9YQTprGnvqvEBrTQEUnLryPgRvUDO0s8LCyQTNOiPc6w28xCa+HI+FAlqNigU7g8qhuz6zTrIp2vZFFq4bYytJKxM+P62pXE2+rVyFOs8DQRCGIzpA5Eb+ymRlUgvppOk1X1QynLlkbGQD5njVqBiGygyN53POiUv3VuiznyKVXISBE+OnCogW005QwYQJUkHvnhE0vrLmAEGCJ38KREyQTudN+HhwoDEtkKliBtsSKC23AGUdkDRdZiN6rW1ew91bytD8G3P6NXC4yEi07BSSDAynXw91Apt3cmeyAVGhmePwp3VUtoFdWYntHIQRptrRbtLbyZgD6wJgeNVvcCkhwZ5D9eFQKgCLc9ULisfWJk67z4UM2VTrJ2CzvVhzAdkKRpoefKfKrXcXnDXES0O4e+gzLdJTVAFY8wautk5iLJcsdwOI4aUxsqFzIOyNJAMc99vjVTdu4uyxocuoGu/+1BaoAInzJncUYkxlAOsDLHtPnS5EBcdbIZwNFJB7550SG7WeVIJ7talAdWWjtGd9dz58arOdzkWAsTpA/W4pjKsdnUCIY5jpwoAGHVAuXcCYyAngJ1qEq+uRPXYCBIjy3oG9D5UJytsNBHnVotrcY9kMAZ9/PzqC06wqKCsDQipBQ51DyI2PlOk1bbudUyuC6kGVMcarSM0PKEDbgKYEZSAEgmPDn+u6iCq+h7Q48OPGKUmSphiFHFtI5bimukickEDWcu9KA5yuzMAw0UCBQW9oLrOvHeKAKqFJAEayT+udA3MvZzMNeXs+dFWbMczAcNCJP48KkTMolAcwbgdNacHKSpU6AHfXzjhSKyaRprJJHdtTrpDgJE6A6E6UAABYS2U6/ZnhymlD5mTMYnaSDp7aa2oVggYK0cTB99S2MwbtZezvHrchRCZ2Pq6ySJ/XdSuIeQTlggQ2/vpSA0ggFtBIFRVJ1kR6uTMd6JWJllnfVuCjTXjtRLnNnEoDpKyBAqIjuDaWQD2mLaDlI9tKMrk7kbk6DSoDOpLy8RJ1EGKBZWUSAsA/aO/eKEAKSGBPFSPLTntTBA6yFJA340BIZYCkgaEgSZEePnSIe11gYAzBYcKjLIVzlCuTMEa+VKAMyguuUjhrUh8yg9okmD7eFSCuXURp2uVBnBGqmANADvTMwUhcmxMzrw27qIKWgwQABqAOfhVhgoRFsiJnL6s9/wCt6QOsNIy5tASPV7tTUdnUKe0CROoiZ2NEoucgFSSJg9qDQFtTdGdjCnUEmKbNNvJBMnNE77+/8KQZSJUMQNzGgog925bYytsBfuq8g/rSlAZTCkE7Dh7/AG0g3IaV58SafNOYSsDUyBJ/WlEgq3E1C5RIY6Sfzqx0NvUXM86580iZrORkMBGZSPs6gValm2iRdUgEEggcagOXW8wYwqzuuh/OkDgPmUNlO+sk1Y3VoqEzJG5OnsqlyIickaQffUoWAFdAJPMgfDzpWbsGGgg7b60AdDJJEcBINGchYtAjXSiUzlrWhGaSSANtBrVjgSepBdNwWEUpYwQhGUDjr+t6KZc+5EjSDOsVAQ240YHMCdhtx/CnYm4vbDFB2VJnbxpZctqsAxHd+jTJaNy0gHrH7JB2nhQEopUqLkxuWOhbkPMVWpIPZYSh1O1NbuEJk3CyRO2/5VLlvIShJyzqQPhQNmNxVUsQF+wDPzikec57ETsefCnBZWgIp07IjfjVj3i1stZtjJcOUvkAIJ3oM+UsTAlxqDG9L19tCC9wAqRoCA2vcasYkP2RIELB08Y99Z7g61L91bWZdNNJGsAAny8daUWWbbYi51mHDXCTJIWY8f8AepfQLjLgNzMy6AsImOGs/Gsy4x7Wa0DkRmzQVnUaaad1E4i67FpzZyGzEAnNtqahLZYZUdbd7K9sahQIPMwd+FKbVpnntC22wAkA8hVBUlmDW3YM0BBxPKa1W3e4r5PqwNWQNop21JoA2YhS+kAmDoR4VGXs2yCNTAGo15Umd1ZWyTB0J279KtYMSzQApaOzoAeFSgoiC8gAGOr1mOOvKaBUODBAAIBETOtW2FN66ltd28BpudeVS6MhfDuFORspcKZ/Ogqi36r5SOGU7cyQfhQygoDIy6kqBoO6ahKB2YHKBpI3340x7LdhpPdtQA3QFNwcpAyyT4UwAuPqOHiR7xQiGM5eJ12Pu3pXdgDwVjJ8DtQDMSuQtGs/r4UbrJ9iMg4sPiKAuKFgiTAWDxHEVGR2JVQRO1sNoR4UBa0MwWGAYkjSZHDyp0XV36uQoIznQA6bjj+dZmOXLGYnnGlSzectmGZQwloG4oleQsyQ2U+ZFCJ7TqraHTX21QpaSrkgGSoEkf7/AIVajnfOD9nfy1FSg6mC5kmRpPCgSsjtGdpb5a0EExqSG1EePupjEQNp7PlQQxC5XhTwoZnVpXtQdBwOtHYAGGMSVB09tAspHYiTuINQEdpGdQI2/GkLEsmY9k7TqKtyKxJEqI0VdYNKc5tsASAT5TQQFlOcnskQCBM91LciNdNeOgHdQC2/RQl9brXlb6tV1XuqWr7AMrB1JOoLE8IolDcBQMoMjQE68ffRudpdHFsmNtD41ag6zMJAK7pMEfjQT1oXKWiVJ4+WtEK+szXHRrYAOpIAIogiSAhVd4G00RaTPpAjQwZ56irA4tkG6rETO8EiNKhJCYClQCY15++nOVkQDJI0ORjqPbSLmctlVWABJ3ka0wuMjEMvrQIywDQJbSE9aQdY5D5UbiohIjtmApB1qSBZY6hjC8hE7+6iGTriXCkcdDlO2xFBY1pRhyzMDcWCVdSCpGvgarJVlY5QAR2iw/Ub0A4LB7znJOx7R7hrvUuXVvQHkFVOSAND8qkRGUF1FluyZ12qslHLKWleWxqPf60szBVIgfV7eJq0r2iCdDwoA9u3bQpb7BBEhjMjvpgxy5UUidVGsDu7qhC9aSCGY9wig57clwDJ8PfQC5KSOsPIlRAaiJ60/ZkycoAk8I0oMQGCC2ZImRrOlPbtteQuEeFB0WYB4TQDjLDOSRoYAI/XCmJAQAbAxpAI896UFSbbG4LrDdNVOu4E6Gmui3bdWsZyPtG5GZRykGgoun1nUhid576rtupzIdtSQYgnbhV6xlzhQoEwSNx7NamZzlIkAGAIgCf1xqAQuWUQMFzTJgR3R+dUXOuTMc4OmYAjT/eKvFt7lyEEXGIAiN6dbJ67IlrK6n1cw0A/PvqUK1YNbTsiVPq8duNBh2dtI5UXEEMoCkRNKRkVTqpBhtoJJ350SmUuvYOaDMHSaIU2rLSV0IJBMN5c6eZVQzqNNx2T+t9+VV3FlyAVy7Ejh3GgOUAErkgwTQ060OEUmT62tH1frJMsNO8ee1Q6xIgHUkOAT561KDLChhCzoSeI14eyoqFp7APCNY31pAGUsUUweAhoqx32DQIgTw04UQDMM5clmJJzNMTpprOm1KQTqxkTAHH9b7U2ZgRIYtAOvjvUc9j6wgqTJJAjymiUuSpIfLKz2SQQPZQ2uAMGyAxIOw46cKrCM7W8rzPZAG3hRAzsqoAYXMTIEeZoLnkx1auLbaKrHNzqppIgmBw00/W9PdA0CqsqJJttmA7z30qkW1AmNBw0FQC0EABkHZJ3k8fyoqx6sAswWYgkER4R4UqoqwRoi8hHHXSrQlw3BbFuXJ0DQDzqQ4Cq5kARBOh004+2kYFmuOphco0XVdB+j50OykA5Q0GTm4xTMCFHqmTAAOtEFtozOixJ4EakgCj1wWXV2UkQdTSkkkNBEgqAeFKHUkjPGUg8dB50D6sumhOg4Dvnxo/WOS/WZmJnNvzosoWQVbMIJ0I46eVIXlTbMldIGwHM6cYokzDIxIZSYBDrwPHvo9YwlRG2sgRSs1wjO0scsdokzpqJoIFVdXVToAsTxmaAoRBhlBjip17vGrCHdVtkKFtg5SdJHeeNBsxdTcfMCJzg5h7TSqSp7QldiJk7799AwLG2QQuWYjXUA0Ctu2hIcHSIjc9/lUaYUhm0MAkQf14VJbTOuj+rImfHlQAHLpCpl1IG29DsgwMvZG2gIJ748KRLb279x3dio0IYcqaDcIAUEjUDQSJ4UAyBWVs5LDs9woxxYmI1nn86Yo8DQ5AcpLNp7eHOowduzPZWQuRdNPLWgiWw3aF0BRvHHypFaQ2QqzbaRsZ/WlHqra21YFSDxntDxHLelUIDoZ0zAASZ4fOoDoMwYRljYEEEnxqyy1tS4U3MpWcoIkzuO6q8xKtoczdo/hyogXSrNkZVELO4GwiaAIC5kQqkzHdPOi13IkqBlEjnryqG8gcDLbza6agRz8KVLjKjATlaJB2YDXyqQwfOVaVYEagmD+dIycQrAZokjbz8vdQeARcW4gzyBBkjxHhRQQ/bVSYkkCST5VAFwqSYKsRIEAgtpvrVl204VZXtLBjYHQmTzqtynUhiJysM2u8bDTuNJ1pdlEXCToQBMg60FF7DuzEPuDudC0cPE1db0g52ylRqq6TwHjRADXDBZQDud+WworDOBFxFOqsq7kcjQOR1iFXVp9YmJgbGfCmdntI1hTFtwpIAzBo218tqRHc3Ll2M1x5UksfhQsdaUhxqZKwJjf3VCT20Zm7IAL6wnDu7vOrFAW61p27QObfnpVOaVKjNA4A7AmeHfSBHuZtiuaBAjwqULSoEwdQY12NTtCQBPHTUEUlos2ZSyjIJgjerDazAljlOhAIidDtQaLN13slLK22ZRGcwCe/vqoKoTcBl00Mz3VUwi52Ya0plYEeM+w60ysVIYpkG8TNAbpNpRAlipBCjcT3+VZ7i3XzOCIEZQDwHAmrWIUxtPDjzmfOrLs9r1QV3ghp0+dBmKPqSxD8IP51YAsjssCuv409whmViZMdkkRpVcDQ7sTEjceygltWtZHVQxVvVHIb+6mGVbeiM07QRppSschaGzCOyQCZ41ZLIbRzICQGXK3qzxPfQApltwWtlh9kMT8u+oiqVjZp1IG45miSxZtZYkkggb9xoA3CWyqSAssU4Cghc6upVWJ+zv+tamjIOBJIGuu2lWWrmW4tzQXEOYA6g8aXEXGvubjauxEkCAIoKjcCWmbJoyxqugHMUqXURyA2dFImBqR+jQe0LisWTPHA70vUwS2SBl1O9BpS21wPkk6ZiyroRzoXEQMmbKSIBiQO8a1ULeXQBWWdxp5VLfWIDIidNd6BzkEFRDcDJ34edIQxvXHuAXWcfaGx5xUbVV7UsNydzRnM0EazrJ3oFIJAADFtpaZ0q8swyKCerWI2MEVUUK6DtACJNM0tlIEy0COJ5RzoAGuAbwYOuvtpGU9YZ1JjSYHKr1VhcBYtbJJXswCDyga0rhQBMBtSQOFEpatlZyh45rsD5USjaMDkK7gDQzNQG2GGchVB7UrMd8USc1xzJAzaaEyOFBFC2wjWUuIv2ydQ8VRclHKWcrKRml1EjukGr0QPaLh1Vl+yTqR3c6pN4C2FlSRJnMYYzEaVAO6gdkQYjupgioZYswOg4SKzEtmYXADH3Wyxx08dqtBy21Yu0RBEknT9CgDgXL5JUoF0OUAxSi7aAVRb1jKTPrHhw0q9mt5reYEqdGAIMd/Lzorh2awzuMwQ5UQ25B8SOMUCo46tGSDOygbcDOs7njRfrROQLLDQFSY7htWU4TKjEC5lJEAGcusxVyOVvgKYcfaDdoaeOlSHdlInIBA2JIz9804F0WXdWYq0kAOQB7N6TM/VlmBC3DrOxHiTSlEuFQQGymcpMT3UFiBVVFyEu3BSO0eEChcVu2lwFXgyDM+6jalA2LtKhNokFSS2UcxT37lwkPZxDXnI+sWwhgA8z8qgVBJdZRuxBuQN/1zo3CyG4bYc6zE6mdpqgDMxOQldiVA1PCasUIkF1YKvaIUgEeFBLt8Fu2sO8KEMn4U2RVuGSUuCWNthAA201146UgZbhGQXAi7ZomQdDpRt21Rg2WQTmLnUmfP50FocSTZVhpqhMjffbSmB60jYN6wgxMVnCnrrmTLlMjOzERrwJ2NOtxEOVSdJy77fOpDuM4XqyMxOoOpoF8+VCTw3jfupCSsnUDUiB+U+2j+8KBXdyIiT7qIMbZCkrDwJ/391RTzMNB1mIHjNKW0Jk7b8hQYiCGMEcDualCy2BKAEQdDlaZ0nhQMIcrFVGvHUeP64VPVHbtDaAZ4c96JXM2Yws6nfQa/rzoEGRlClteQ4iogYNOituABP6/wB6OZFXKqiTvoJHf4UWUJcysQxJiUPwMUSLK/XG2hVxpJRiR7dO/wBtJoVOcSIMZtp8vnUZtcwjXUZQZ9tHrVNoIAqxGoGtBJnIWAYaHLmkcYnl4VCShmFOn2tJHf7aIuIB29xuYgnjsaDPlysZzFdARqBy238KCBtTmGUyBMQPZU7BBDqZiJ0GvfSRplEjiZAmIpiWLBZEk8p0mPhRCxgpAjKq5Z7vd4UuhLEEbTqImgJIgtHLjPdQcyTqSW0PKgsfKVJA7I0BIj4biKIUBcrqup4Aajfu3pRc7LS2YTEaAQB4d/DlS2k61gqoXMSQpn4UFruMssZBkGBE/r51XbRsxAnsiRrMDn386h1WSFjYVZnUspW0qyI9aAdBw+VEkCEqTnK6mNNJprgU3LbBhqACBpHuoXLmRpGTQdrkTQRXvapq20TGmtECpbKwUsATtpNRFchl0Kk6dx8aViesUlDbyiCu5nnQAhnb7I2YL7KJW3rt1uy2Vl03X50ihwxdV0Y8oWOVPcaGDAhsvELA99VZlllPa4aaT+ooHysGUKZYgRz21ifKlCqGJPPcH41FDFh2gC3Np5QasKymZcogRrp7edQBI6uSQW0XIVkueMeFKLjKQTHZEjmaoul7bo5gW8wzBTB9+lXsUUtAiDMzqD+poCLplSpzsm0jSJmO+hoqlIlQNdiZ7oGlQTc1UAhl9Y/aj5VBcthwoKkGDB9tSAZzFZ2OvM1M5NvJm04CdBS32uDq8luCu5B3Hf8AlSFCoBFwFo7JIMHXhUBmYqR97xp0KMzAhidpLaDn8qqe41plRLSvJk3BIG0HffjSZT1t3tZSdFKkLw4/rhQXAZWBtvbXXhvtS5utzgPlucIntCgBKEqZgZgYgnnrThypVkLRpJGnlwoGvH0hkuPkUouUCNO8/D20LdprVoCSGG4Q8PCmQkkLZDdpu2n2RJ0Gu+3uql86XiCxOU5WHHxoCwlVyMQucZo0I5GOXhRXMVLqpIjU8JnemuENmRCzxJkDeaYs14qSluBqcogHxoJaeCREsplmA4UGtSxDMAimdNiO6rcz2lEwQVGwid9Jqq5nzQ+YwBodAOAolMgKsSSWGgA5ePkKCAx22IEQSAdRyPKmKqFJzHmpU0cPcZVCZrnVHV8sE6foUQBBQ5lkAzB586gKpDZpOzRseUUhIDkaqs7niPxoKc7gZgoJ3gDT2USdLYVxKlTlMxqCTqBTkhUgaydNZIH6+FVs5GYBVJJ0LNCjv17++qjfntMGUpqwj8KIaiUaUAExoQRqaUoLbkBSmgOoiTGhpBuCQf5IUactqJXrGLBpjiTtQQnOCzjKGB1AjjU3O224PhSoM7tKwIGpOhI8vGrXvOyqeyMuwC1IVluXCq6A8NNTTdm3cbMsBJ0jjSSMrFlkgz8aZ2tMwLq47EHK+pPPXnUBnbJhgj2OruySGIiR30qsVzKrZQYJ8jOtV9bcuXA5dmZBOp1A/Rqy+r20ZmZWDajK8+6ghJGQBpUMezOgNNdUopPZg/cbQVTbAIWIPPnTi9eC9USOrBDQOH6mgrLEsWVCyGD40+cFIGYTuNKhM2wq9kDedZpQ7Nft24i4wgZdgPCpQB1ROsLBJk8eH+1VC4zQSswc29azbYJnlZ0lcwmR3VnUtnGVsxKljA0AqEmGYoZUmNgBtPP2UWQFWVjm0BGu3gaiwVRg4mYMrpHjTArBzLlnYAb0CdXlCwYbcAGD+uNEgntu2edTnOkkb71Thrj3IBtRuQdvfNabVp7tslGLIIgad8CCaCsBljtFmYTI3JojRobcaGDtzoHmy5QdCJ1pElssEzrmJO36FErcwyAlQyIcpBIBJ5mpbzAGDGkH8vKglzLdQqgkayRt3xV2IvnExmykgZZAiiFTqj22ETAnYjbXWhcC3HW8yaESvAH2U5btCSpYd2tV3rVxGKdUsqMwypBP9XhUJLdXOxAcgkSY58KiNlDBzBGpOWa1WMVdXD27TCeHV3FVljunWqbbC4hR5QTmAQhVB7pNEgBCozWyQY7TrueNL1akFonsgzqJNLlW27EMCNwYExzmatS4pUy2RgJBM9ojaKlBOyjMoN3MI7LTPjrQu4i7dAUwomAIGse+pf6xmDWnysNWEkBhtr2v1NCJaTrEjbh4cKBfrmsFUTNaBgjQa92s8qSFezbKYYq4ElraGYG86VazNINodk/b+yD38qlu31hvtbFtWI9W6SpKniDtUAW7jg54yG4ChkiIjjViZraBlYq47IaCCeWsmaqtWVe2rwdQqgkzptVssWIzKshQVVYB7z30Csb1y5111szQBtrSuCy2mS4yuN5B08PbVi5XzDRA2ksNBUu22VGYjPlbtFRvUgdUbVvPbuxeDDssI4bRViOrXB1hS2GImRovfpSJbN6yt61bLomlxpHuHLWrLBFoSbKkOoCsTlA7/GoAuoEvOiOSZIA2+NKGLoujATrOo7uFWWmdGlER2YdoXCIIjnwqk3rh9YEFjOWSINShEa4AbbdkeOh79fhVgc3CxuEs0ZVICx5jj40t1bhtksQ6usAhtB76F1wS7AQJJAB1A4fCghGgZoiZjeirdWxC7ZTMcJpoYLmAgOZDHTMKDFWXSc22hkVKEzErEAQNxuZqADMzgKrRJGpPxoZSpkQR7tqiW5HZ2AJbsz5+6gd3uXHzPpmG5JIH6ihcXIGYSOAAETPLmNKQP28ot5RGhbdhsKLQLYKwQdVUa93yoIXJEAlwNdKrLqBoGLjiTAHjp86sLZwdQvIEbd9Ar6yZ2h40iJg8aJIScwbeJhqIiWktK9+3OgcsAPtHE+XlTBixULlXLMHiaIDMCTOsgRETTZsmwE8KhDOMrEtmMQJk0chtBQWWcsjjEHaiUgAmTpO40qE6CWG0g7UUCZYd+MchHfP4VLVxbN1HKwM2YR63GI7vGiDKBvodgG5e2iGdUYIQTJBLSYoNLhmYMWaTJI57UkCc3q7CSJg9wolfYu2kDZ7KXL0wpY6KfCIqskveJt2yGY7DUU9m11luQUQbk7knwP60qs5VcKoBWTJBg8PxNAxVzqcra6jaeOlHsHtOWW5O4WW9s0FVHY5TAUwoE7cvZSncKScvHtb6cddKAuCOzm03y7z3mmY5HJZTcQAwCTHdVSTq6lSqnbU6ee9Fwg2lhsY3WiAtEALnJOQ6AyafQBQIXTSBBO/PzoSApYSPDfal7JIJJzHQSZA5USuzKtkBiNTIEggU+qkki2c+oEA+fCqgxFxSACNwBwnbTjpyqk22e8MpnJEpMZhy5xUC4tZu2AqWs7K+t/5Rw4VEfqsrqguAa6neRypFVkhFBVX7QQEgGe6kAysYSWBM6/j8akWhhnZWdQzcNYBnupXKnWF00gDSB31WSbbC52lMEgg6jz/W9Frg3hipjfQmoDifXksB2QWgn9bVMqIoEQAfWY0A7C2xUMbZOhy6H20OuIcE2xIImRxoDJUk223jYzz/ABrG+HzYgXDc6zrDBjSN9Ty4Vq6sXGL3Ga0ImSu+vd300qQCAshdpNBXZVUcouXs6gg5gTVjNnLObi5yBIIn3VBlLkCFLNmUCP0KFy4MxiCwjZhPt/3NEorfVOGVQGIXtLt3g8KVQELFSSTpIiY8aZfUkwyTOo+dPcZbgNxbKoCYhSY8N6IPhbd98QOpK9aF0zMNQKCugtlnDq5O4I2Pl4+yq1Nq4RLm4W9YlZg8eOtG7ktm2lti0amFhhMb8KAt2XyjLEwwzRz1qxCnUn6yc8goCRB4EnjVQHWqzySx4yJPy4cKJaSF+/qe/wAaJTKId1O3Lb9b1UWCZe3uRoIE1aoRM4dmBynQcuf5VUbl18qM3ZY5iBBA9uxmiD27aXLFq6yZyzEm0SYURufb7qrNvI+cESQOzMRrw120ot2bZGeHDbGYj4b/ABpN7q5csd6kyOUA/OiVj9XcSMitMNnBOZe6PL30tq3Fu5C/Vk7k7iKltGFlNVEFtB6/cSOVS7mARS2Z1U7kHUCJ94qPYswVqz6V9czqgTssh2PM++i5Q/VqzvbY9kXPdxgcfbVQuZbCnNczPDFPsnx7qDEJIzE5hsjjs9+tShbmy5dS+5IUER50kBGQAlRObaaQjLCkFDr6wGn6FWpcRZNzMSRAglRPM86kOVe7Cyxjl7fHnVNxibihhrEamSKvYKcq50MjcGJ9u1I1skZs2WI4+VEE6tpBiByI1q4m3mBRSQRBUjjSQQ4QbGO0TtVrMrPdCr1cHQbzrzoFRFAhgMoBGokTS5SVZs3aGmu5HH4e+mAJGignbQwRSBR2o1IOvfRIkIkKHzTMIBsarkyMv2e0DxB4UztAyNov60NLlhADHeTPl8aCG4ynOqhCFGp1LHnRPVNcCgkn7zD1eBEUqXArs4KkAQw0MjwqyVdQVAIBOYCRrz1/GoBtWw3WMrgIvHideVRrdpbWY3Ct2NV3nv7qgdJVQCVGsRTO7i3EgWyZKqZ9vGiSW7RYspe0DGaWcAUMNhr99Jw/ZKntPnga8Ka2Hs34i262x2YUEa8YpngW2JFzr57WihY8qCn6y3eu2riyikdq2cy86kMiOUaXBkK6gqw5SNatsqkkOz5eIA127+FByhfMhKrEDONfd40QrNy44AIHfPAeBq9C72nc3AQgnU6nfb2VUlk3B2GsqUYEdY0E+B/OqxeXrBNqSu6mSJHx9tErRlA3CgCAd/0daeA6uXZJ4ox1PhWW7cZFZLNxoIl2YQSeUcaaziAMmdMhcZkchST+uVQk9p+yBoAgBlTOs8Bx/OixV7c2rd45tCrAKs8p+WlFlNrFZnypd0fKVGmu47qNy4bly5dInM8kKxE0Qqzdggd+hBETHEdwpGcAkt6pbQkmP141ZlzL9oZTtm35frvpHC9l5UkAaAHXn7KkG65RspzGdRMgAxrQZyotlg3VlhmLIfnVy3DdyW0JW3OgZRvxkxPGqWVASkFjm+ydjzEUC4i1aJfgEYlZUeJB/XGqmGVAilkAIzM1ySZ4RtFaHRWi4tz6wbHfhHmd6tw2YXGsZwq3F7TATPdl51ApsP6OVe3ZYXN0dtAOcflUzKShAJuAyWLTm84opfdsObALXbR0AZdV/DzrTae6ttA5AQiA7J2Z7iKJUKczPcZ4JAEEiDTXwbiBEjOVmY2Pj+t6hBIYCZAgaet5UciuqZxKRogYgxyohSpckIgs2jHaCKQGHeauVnFtVe8xtquqBfV10GvxpUsA37tlXYWmXMjGSZ+7/vVltbVq0Q1u41wDKD1mnsigqLkBS3aKnnpRCuyM8FratAOk+HjUBXLGxOsTv3UDahjABy7kipCsxzGQsbkGZPs8qIvDOBwGhgTx/OgFzqAigECWBHqjSakbkqASNZGp76IWATJHanT1Z8ac8dBvAkRw7++l2EgDXQ5htxqB+SzsCAJJ00qULA5Rs0q6g5gdwO+l060sWg8ePtnxpmBO5JYtBBWCvIUoZfttBC6gRz35caCEKIAEEkAGN541BBPrRrBPGoGUksF1gwVIJnnNViCoQ3IzanMvdRJuxqQ2o1ioWABDSSFnSBrwnuqAqQoROwN52nurPnTrspJBB1J4+FBfoCTm21g7UVyPrcYqImVE6/jVLXEkIhzToYHCrJSSAS2wDGdRx3ogxKLbZnJn7KHl5UZWApUM0aSfOoEdmCKWJInuA5kz3UQouNltBmWdJ0NEq41BOkaBfHgOWxp4LuUC5jOXcg+/50Al3OSyyi7nePb+taJaFAEabkzppz2iZogVJgmUnURNF1JAXs5fWDsSv61pCVDPk7MmI3gRwq2esQEmDsRmIjuolXdVSoYqpB3K7fjTZT6KMQwlIKQIGtIWTMFtpkUaiJ341XaZRmBMrlMAAmDQXhVtvAMcNNZ9lQCI+z2QefDnVQdVnadAsMdD3ny99XWG7Rh0BXtQdQTFBWCNJyk95Htol2cApB7MCBl0A0P+9JevXbvbcl5IEbA6d1FFKESOMleE86AujgkuWAEHamRyJEypjNPu1oFFMHVWjNBGhPlUJZ2DhVGY5iFECOQ5UBARMjZQwcxk2jvJpbbRbDAGJ0nYdw501wjKsESSQCdzoaigNbVQW3iDpJ7qIEPaDL2cw5MfwqCNSCq8DDHWTsB+tqM5bL2xGWZ214afGqjKsp0bQ6anX2zRIPZum4ot2SSwzIMu48KloOVCJbLMdYHFvCnGJvCyLa3fqhsQIIHjvFVqZEqTNvWTprUBWW4gHWdgTx9lP2yMgZYAiFHr8dTxpnDoweCFLDK0QD7JqWzBVrim6CD2SxA2GpPtoDfaw1wdVnUZZfNuT5CKRbZIAVurJjv41LmhUjLJGaFJ07qoFy4HEZgOA3k1I0go6wDBGskxEcBUX6y2yusgIFE6GJ5UYTd82VPXAMty+M0lwJnyoMyHWGIE+zzqEndUDlRaYDZBOhPlFVXgFZwyNbZRMa6jn76br1Ah8wUqcsGYMce6lvzeXIxYAySIjwogEKsmUZVI56aDlVoTM4OpgyYk6VUSLBVWO0RmUcPGm64oodFmSdtNx+ZqRcchbskKD6qk5p9n61oACGa5cJa2QEUg66x5VWxBw4LAgqdiAffpQ662jFVGgEx58PvVAe5NxQwUhToC8kFhvFNbZ7dwsjlTkgFY1H4VU8JPVi4dAsFu03MwOH4Ux6wW2ui0xK9mdCATwigNy5DmXzF/WMa+yq1c3DakOxXbgFjeaLumaCWMiCY5VWc4ZmdPWJGoEUFt2w9m4LYuKWQ6sCeyfHnSuQquC2rmddSRPPxqSwttAAzEZiXIjjwNByS5KyOQOoB7idqCxFukKwWA5yLB0J5UrW9VDLAtyssNtZge+hCQWywx9baB3CriWFpTle5anQa5WPwqQgCl95YRObYGlBZDtBG8A/r/AGq1XC23NxQkQVUkCOB01oWzduoUWSidoLP2efxoBbBBzxAJIYAgEa66UQRIESRGhGp76R2iNsxI7iBUnU5gIiYmCOf+1A+YhQ6rAP2hodN/fRKrmzLnUxqp1Ec5/W9FbbNaBCjbTcT5HaliWlUBU6cBpRBmuKHGdIKjaIg+dCR6zajU1Urjs5FkcuXdTglmiYAnbWKJOisHUFcwYTpvFIqll6qA7k6AAxHmOVNo0CdZ309unwpkVEMMGygxK8fOgxXrbWpa3qo+zxUceFDDoyyWXJxMgmfHu1ro5MPdvBbR6tZglzPiaruOGBCj1GIDAakVAFwIGEE5vVACaT41WjyWGYIWWOOvu0rXcey2FW2MKoux++B4jj31Qt1FvMt4MyAAALqSY4nyqEqyR9+FkQpO/fB51YchCMpkGRAGoHfzP4Uz4i/6QL5AdVgANB0O4IqpgoJJBC5pgDQDu1mpFrB3tOysy2Z9Yj9d1Iw7K3MyNOsgER7aR7q2nzWmLdqJABIn21bduW0cW7txH3YOmpnkTQVhS69ZldAdO2sA/oUVQEgMp21APyprl5mtBXus0D1Z2pXS/Zb61IET606d0UQDwQCR2jwgn20oCnMEZVLKD2hAmNvGmUW+vC57gV3gZTPh48KF6zctOUuqVjTURHcfKgmJuq5th1BeAI4QOOvPTSgSy6pbVmH2Q0fGad2EQo7Dr9qN9/w9tU21yuYIKMdzJjTv/W1AgeXGe26s8yZkCotyLjW2tyOY186tJPVkpJiVIBOv40q2kBNxSrqygEjdfMgUAe4cxGnxjgRTlsi6LlUSdJ4aCfbVbX2HZOrCTIPvnuprai5b6tlU7THGiT2wbilpEAidOJFI1s3rqAKYWSBcM5ecD8aKqUOa04UgdrMCJ24nfemtuFZlZgvGG22+NBVZ9JtA9UQocwSOQnStBu5kSw97rEDAhBrG+lVuS9rKbiBV0XLue+iz9lUywAYg7kzpUBSpW6LZS6czwCROUnYcImrbuZSGuIVuLIKGSFHDX21MjC2YYBuOszwINAM7ItllSZADEAR3Ty8akS2hKlnJMzIRZjXerWIDKCAFURIOp76re0yXGzdkCQJ3nj5VVmy2za6pWkEC4Tv+tKgWXBbVXGVZJiWOq84qh1XqXSerOx1Pdp31Ytu4ttOs5CGI1PDQ0HdlRQVUx2iVHaMjnUis3bq6vbmRqwJnag95mXPqG04yPCrElc4bWY1md+PLjQCIrMG9bNpk2jiDQXlnDgIoA2JmP96gOUhdAw47yahYtKhgp2BaooDa5spWSB6wPealVGbtDtSpGo100phdyMHfKVHBxM6UsrpnzkRtsdOX5074hyCtmbdvbLMyQN9aCYm9bxLF3e0ixugJ41jc6tkzHh6sE6nSrMvY1YAgbgad0CgLJUKWMmdvhRJQuYoM4Yx2wDA8OdMmVJaQbg1lpM6bUSCsZ9BxgHymm16wMo2EdoTw99AFSC0BVLN2tO7bamJlttvYO6omWVWCzHgOyByPvNLMNGeT4z7KAwAh1l9AIGpmrLhtxCWVtgaEqSZMa61UWYqSltQ4BbQgHXTWjrlVtSQYAKyKCKpAAMKXO5Ez3j9ca04e2bmbrLqWlg6kTPyrOAApIzEHiQTGm8/KnzHKHnMpOuup7qIC4AjMBczrrlYCJP8AtRCA2s4VmjZzqJpXhrgyJE66E6GiHMlYjhAEyRxqEqlt3BJnQ7k7b8PbQFspocwiCf0fGrkuSvZXUyx7h7KUoznLmMabNMj8d6lCJaaGcMqopg5mAb8aXLdYEAEsQTkY6j8atzAvJUHT1gIMc6GzZphZiI09lA6GFOZwWkyBqfD3c+NQhIcZM7HQFplI+PhSIwyK2XRhqAIn3edQuqqS5gaDKNjr76CxllisgFfs6mPb40gkqAq9xAPLX8aIDK8LpGxgyI5+dBUli1wEJJGkTz40DAHNpJlZnn3UWXI+dMxXk3DzqsjIInNAkAGfPSmZoYSuuxM8ahKG72W7I8Qd6qITOWgAx/vTXIzGQc3HX9TRvW+py58hLEnMhzHhoalCpkOZladQfrHEbc/GlUi5ddkRgA+qqIA0HKr7ZRmCE9oniDp76L4ZrbI9tWCMTHYJiNN+MwahINGYmZPEgZYpWaUChJkTruePz91C2AkswzMSQQDGvD5Ur57r5eyAo0IG/tFBYetuMF7Vy6wGVSJ8p0/CkVs9sIykNOmmg+e9P2FBVS+sE9351LbNnEXNAezxO9SBfcLbiJnaDETx7j5VCZ2BKBQCWmAe4njrRe6VuOyhVAbsyddjMfrjUtXbyWrqCdZJKkNm91QlULYzruWmMp01q4AsCoRAHaYjQT+oqu49zPmu2chA1mdO+ONZbd3EK4c2IMFQGUHN4CN6DTbsq5UKGYjTKxA89TpRKqVIdZJ2O+8a776H20qs7uFZAWYjsgazyirBAxLMGRCJIjUacKlCKtu2xXUErDEGZ050zXFbLbMMQoMsNu/fyoqCt3MbawpnK2onz4eNJnLMFVVIyxKiJ5TzFQKcRfW3bgMrk9oPA7O8/Gawpix/EZ3JDFiIM8df1wrXjEa7LXFthUJCKFhfHbWsmKwLdYTaYMB5QOFEtiXVNwXHYDrTIMAkjiSBrPGmtDrQTBJJXLwjXUnxqjB2mRG43AdeySsc5q2wWVAUU3FQSzpqo/RohaVdmheypIOmsigLgF4KzQQQIQaExy599Q5TqFIDcwARtUeciSBvvpMTuPZUiwNJOcyNgZkmOVAhUhQQqwDvoCe4UFc5QqLqTyJpbr3CA4YMNRPGI4UDZyqSq5cu5yyTO1HPIgEEEgxHDUfOq1ZlmZts4+1rP602q8K9hixuMxyjKcu/jUAqgezn0B2kmZEcNKUF7LQ6qM0gSAfKl+rztlXsz2SdSdNvbRDEWxlB0GkEb0DuysBNxQQN2b7NW3cYfRltXVBtpsFQAz3GswJLsEUAGR3wN6szPnzIpIiCY7qlBQjBQGEFNAdj5nj51IMQQxjnt4e6gtxyYuQGA7UyDt4VLd2c8AtOh8ddqC3MFyjWPVKn9a09uxntXboAOQbTlPefAVnyN1gMZladvDafOjBCiSwXmRHsoLxeBtZUtW1YSZAMn9fKlDn7TbH20mckZ8oYRyiP186Busoe31jBW1YLrSpi022IOo1MxtrwqgqXuypJY6AAyZ/U0c+wZVJIOjgzPhTG0y2ldkhHXskcPfUTpNKLdu3eK3AtwEFWUEgrr4c6a2rCQCUKjamW/dQAJlGXUHmZ5VW9wl2L3mZnMGDPGiAuW1d3BQKdCYGg8uPCgUZbeVWY29Y10nwojOlxy1uFHrZtSO/QjlVKqGBLtMmfWIBFBcA75AM4dtEOYAHTaTUJTNFte1HamKa76im11iqw1VtAI5Gdaa66uLb20RCojsjcedBncQpOq8dT8avzZleSzOfteHGo8MgHZYEaGYP5UA6gHrEMhYBB99SEFpSgzPlAUmdZHOndXywpJAB1k/OjbQ3AGyOc85WHPfz0oFAttjNwvuEAGp8ahJSYEERdGxOhiqeyEZeskAhcuWN4O57+FXYhVs3lUjstBkENp5VTccu6swuEKIIA089aIC0hkdYIyiBmMaeNN1eeCqKF1kLrpzqx4VgUuaKdyaHZXtnRlY6oDRIC51drK5XfUwFqx1JYdcpUj2bDaqnUEwM6uDJIICighZ47BcTMtPhRC9jkYMFkBY2gzwNBVV0DC4qmNiugPLxqG31jW1tpLxl1cAT+p0qtWdLjptcTSNDHsoGfOe0SAJAyndtd6C3Cpa7mTMAI311oH12Eyy8J7o1qXOrOHe22l0GQQ2g58N/yoLL97rX+qM9nZUCx461T2mls4U5gAJBJP4UesB+sa0miZdJEnx5/jS2iTaAVELeqJH50SZGt/wBI2MiZ8J76RlXKSNAIgVYcXfbB9S7sUuAqFZfZHGgWzJroFOg0mD3iONAQhRQ9wTbJElIO/nUtsj2wAwBGx0nvqkrLJkUhhr2du6muS6Ak6qe0cmx8aC8twRmzHUgcvZ30S5kgEqrAg6xI5VCoZi5IM8Zyj9bUAUMKzR2t4mAOPtqVRgugKowViFMCRMf70bSBiQxUS0EDb51S8M3NeRNG5cVmYyscBpA5xQObV17XXIilEOWWaDw2FAZVB6wtJGiyBHnT6XGPWGVUSez2jGkUBMZVtwzbSdvKgDDbcAwYOtINYBQsx4D8BVxWQ7WreVVjNrOn+9Ktw2h2OwrRIG5HKggYG2ELdlmkgb+2lZZBbq2yrE8YHAU6wczZoAMiAW14D/elgqoALBW1JO2m3wokCQez2eYhN27uP+1LbVwChguBppJnT2VYViGDCdWKjUgRQVg/aUSRwUQIoHsXmtXGLgwy5YQb0s67LBPjFEBNVCQQJJB20Gm9VszZYyk7ToDEkd/dRBmu2yFTMJA0030+NDO1qSoZCYBMjUx+VFLXXm3bzKIMlmMZe8/rjVuKFhJtYXMyIO1cbieY8ahKqSzhc0E+4c5prShkIIjeSeHfHGqUdFglswJgZZgjnw0/CrwZRVa8wC+qo7XGpChMlsC20CRmLaSe4cqLnMFUsczaHiBVjZilx2V2TNlzDYNod6S4xa0FyW8wEAgVAjqodEzNcCkHU9kjlG9HK+JxHYtl3IkBFgf7UbeJCLkF3KD2SInMY91VoclxctwqYkMunvqQzqbROZYfbKePiJ4U3UOMKt8ZQk5NTrmgnagzHOHOdTJUE660MuSSduZ32oGe47GG1PPKNNI/GguhIUKMynQifE0hDMDkaCQRtNWpYdrINtbhyQGfefD9caBTma3kAVtdTx9ppS4e1qAGjQqvDu91TOV9R1KtpBAIGu+ooorXAuXM0QYOgAoGDBLTIxDM5gBgZA+XGkAgDio0jl+pqI/VXgR2jO2XMRw0FWpZto7Wrly4gQAmV1nht47VAS4GVjkbMiAbmANO8VWxiDpME9/d4VYVtqXZLjaQQTpp4edKbgVAdzswOunD9d9AGRT2CyppGskkd0VPWZmKW1IABX1TxHCkZgSdrZKggETpz3oMJzDQncsaBghKjrLRuW0MuNQonmfZ7KsxN7r0AeEVPUtosr7aqudZZt2zldFYZgZzKeR5UpIKtCQ8y8P6w8KC63h3LhLZEE5oIIMTy8KsuAXcqiHGcmAYaBvuTr4VnKXSumwHEZqWA1kBBAXcgd364VGkjcdA4NkdWNSA24prP1bKzEMOE6/raj6RcSwUyoxYiSy5uEHU1nvMrIywSZ9XYb/71ZDS2ZmzKxLncSZ34mqzDMDJygaRvFVW2624lp3RQdM76AHkdKdEJdCkyJkkHs848ooJbusTmfNmzRnJEkxr5eNJcuhLgNtbixqSWEjy05miUKBkzZ9YkgkimuNIOU9uDIfj7agLb1uHsZZIDKnZEb/oUo0aRsd42/UfGm1BLhcoDAAnXWJ50ernsvEnlxqQoUvbQuWVANOcf71aECgSGyEbkCBQ1gLDmOIBjXhypesBaQzK8esZ8/1NAiMM7qWIPPUcvdT3GUlcohmGw3A5+HGo2dSRtIllJmRUBJyMogGZHcBvRAWxF2erJI10YAETVtnQnXLbJOSSJg99VtIBgCRw0A8qtTMSpZYXuNQkj5wNCNeB4URdOaVRYBkcBP641CAsm42xBgxrI0pVUFSVAYREE8akA3CDKsASdtwN9KfrVYN2uydREny91ULZZFIAgaaquh34+VNaVzdluzrsX0Pu980Bui9euLLNljQk5swq5VDMBDBtmge8UVQhDBAjXhQyqAZMiToBJ2ogiXcmYkyrSMv4jy41aASFnOqTpAnXfb2UgRirFcymMpEA6d1OoylhmIWQRRKiwzElGnmJG/6FWHIbenYbi2uo5cuFBkWTroTtJ03q1LGcEmFZRuQAPKPCiFajqVhDljXscqe8pt3YzTOuYHQjvFRv3TNbnNO4G2nGfOjljXsnlnGlEihtdUrKGa4DDnNpFV5S7KFynnJ5/rup7rFtRbQRpovlUAGpVzIWWlYoJfjrWfq1UqBJXY+XH8qra4ukqxXOYKQoI3/Qig7iWJVgYlQJOkR7aFrHNdcRbBYbak6d9QGzFIUcNp3507tJ+rkZd1I1iKQlGgIjAqIeZ15mhcuG+AMylhoAoOnIVIuLNaug2yGA/ijfTXepcZSc1sLmImFBEVVal2addAJYSR4fCrMrG3sQm0nagY9pDaUqe1MaCOHLarBde0ps6Gwx1UmY86pd1KBI7CanQSPnQVgzdsZgdSCYqASimyWUBYAlRvNL1Nm0x1CkakjarYm2pIlpkALoaqzm6inVRHBtpqQL8kMpgGARwDa1URmVw6oCw7JDkFT+FaGD9WHLAGdxsTO1VqAHjhsAxjhUBbDSRnVGP2o091an9breyJACg6aefh76zi51ORWIKKZKEwdeFKLou5pdibcAFtYHLf8AU1IW0OtchyMrcCD+uNWrbW3OiEQYjTWfy50iE2shuENmnTLvrttrVxs3iHbKVCwGM89pqBWZConVKWk66HTlRe7NsC4TlG+YDxoS3VEETsRzHI0uZhOdpDrqbkEltdvdFAbYYIxKHMpEkKdBzI9hpTcAtkvlzO0s4JJj9CrlS2jMw9beJO3ERRN2CJLBRpqPL2USrsRh2cBgkgDRpIPI8Y8KUKGzNlUKSJA0mTvx0q6Vtgp6+cAFX2PH3Gq8QLi3mXIqMW9UGBzjw/CiAAyhVABG0HSNZiq+vSWt3Ga2znbg3vpkW4pNxdbasUmAAe40G6u2tu5aa4GQy22XyNErdDqTJ4CoTlSG1P2QDwoNuNMuY7CgLbHNBPLTT86lUlyUJRokmIkA+FaBZvACeqAH2TcUkdwqgdWVBXshdIjj50wypmy7wQYaZFEj2mYBtzHa+FWMrqNbZt250JBHfM+dVC5DI7CSCGB3iNu6rrly5eaLl0sAdSRxmiCLIQmSQAQ3Adwoi+UUBHMjaFEgeNFWZrbAsQq7gbez2VIbq8rMTbBJ0mPzolUyAAAZjmMySefOrkIYDS2CTsD2dOVV2yqsSogxMcBUu27iW1L9nOJUmPVmos2mXTTetM1rrYUWxpmJ38KocFlICwdoiOApc7EJmeVGnaM0VHaAKtMbAUk1C3dFCrXR1hCggiAI4aClOVtSoMkSB+tONEyloqLgCGGgDXN3eFOCbMlWB1IEAialUjjNrMzoJbfWlICDmDwmPOme92iQDmmCGkc9R7vdSgEsJgJynWiUW0iKxSSwXQKNuUmjbJawSxFshR2D6xMewCmRchJU5QQTE7caGe52XzwWjXjl15VAIbXIToIMATy4+VJlbv1IGXjVjGWGkKOOwGnOqwh6xWum4A2hUetBGkVIYiWyDUCRPCfhUQt1ttRccAwuYzoNo8KW0XBKtII7Pf5R31cEi4y3AVXfKPGeNEHxdjqGFlb+dYzwREHv91VF5tRCkaakyZ9vGiyrHbntENJOuk/lVjWOrQP12vDv7qhJxh7b4frBi7KtHqEmfCsaOCvbLBOI5eVPIzZFLRJ0b8KltELnL2QNCsetHGZqQ9+3azqLRu82LAaeAmoxiCJIBEMNPGpcdnUZpeOGX2bfrSlshiodHYqT60wB3CoBd3W518lG4Pl0OnPnSrctnM5kseJMg6c6gZmuyzlcoJWTIniKa2zg3Utr9W8ZmgnUGY0okq57TFCyiRvIjidyO4UUuXbThksZgg7Y3XXmNe6plGY9WdNxw8qa9luYe0AjW9MrMDI+PdQFzdwzXGs5GfFKVa2izA7opese2zACM6xcQEEGO7hSmARcGZSDpB1ED51djVwRvW7lu5cuyDmR2JHhJoKAYUlbjSNlMwO/21LdyO0kQdCDx5Uis3WhJgAQ07CoxK2kRVKqoJnLE7x+u6pQsDlSFV9J15xxpchDApOThOojx8dqiI2ZYMBpM8t+WvOijA5wFBEZtCdh3VAjExDQCRuT3/Gqm7U5SGXiARqP1NFXXMFVWnckTJFOynXO2XhM8alCp1AfiCu0VOs0QNrOwyyI76bqyoDKBJH4a0DaAIdgSqgGDrHgaBzAVSOywMwX+A/XClVLoBtoVMGYyiZpjdUWGA7WoiNNeBjjxoXmMLxYTrsRO8a/qahJUbq3OYA+Ovu2pi0ggR2RJAEARvSLoqwCQp46GrlkKVaWZNCpMETEjzHwqRXGS2cvDQnlpO1WBQ1sI2bJqVk6A7n9d1Vu7W0UiAdYy+PPjVikKDsCTqY050Fbi2e0AAco0En40hWWCl5JBkhedODoretP2YgRG81OtyW2aXI34afjRCzqhaVlc5u0ZzMIPLSqg6G8CViBAkyB36UDfZp0B+zB4dxqwTBBVTBJzZYJFEq1twShTrCTMcI4VYoHVqrIisvrGdWM929WKOweyCrQASJ4cPdQzQS8Scx009XeNO+gK5ZJySNgI17oNJdbM+isAdMp7Wg50zXszZrYygmFI9nzNVwOGWJ0AGxG80FiBCIcETrIEDwq57nXBg9wAwFVQoiB8KwgNLENPGeA7vGt92zgxZNxMQ/WZcwzKQG8oqNitRmXPsdCoKkAgj3flVWIByhTJB1050EvILfZkEGSFkRy8RNEmy9qesBYrOUDU/hwoL71+xiLVvq7KWMQu+oyx5b1WSzQxSToBA0H4VERgqIczcFCiTvrBHGknO5CHjDBhHjPLjUh8plBsy6mRFBB1YIXU7gbDwpc5LBGXUayTtpVnWE6Se4H/eiCIzrOYbg78P1pTKMrhkDgrqSp1ipkVmnMSANTHyoFkFqTKrHbhvaKJVl2usS9xg06MZ5cPdVVm2lt2fXMGg6wCPZVqSbc2zm/kVZMd+lMR2UGbMvrQrCQ3IioFbMupVgrEagRrUt9pZblIB4nvq7E27vUhblnK0SGGhqlbZtkkERwJ/OiTXbbW7mhhjuoGndrQt3rgKqyAJBEkkqvs41qTCteS4ko3V9pmM+wE0MHduWCTZgiACIkRrqe+aIVBesIb1gNBM7UwXMMv2jzOnnTDKC5DSQQSoXT9a0ma0GzSf8ALQXEBrbK9wZkJyLl1HITtFUQesWEkZZ7I314mrENu4iSjgARI17Xs8KLlVaMrzOWMwhvA+POgqDglwyAZYnTQHXlpRXI+YdYokZpM6920Vpu6OFcMAuxbUydZkDasuIMMVTKQsjXTTnUim4HtuCwEFc6wPifbQVnuqwbqbbK0BnBY77AxEVaULEQWIiMohRGunhrUexC2updjOjbkIeXjUCoAgKRmykyh4GNCYqwtdAVYhQvZnXTkaRECXCN2B1LDQ04PbgmU0EkbUSsNtrTZL2mbUHLSMUS5NwkFdOAn270+Jbq76rdutnGgDGZGkUSttnALk5ZLEyoHdRCsEiT2ip1E7691S+jFFuDKEJgzvVpsmfq0UFwAqhppMVaPXN1i5WEacNtzyolWcOtvUh1UwDrOn6ikNxkudYsoddATqONaFhWnMyhzl01gcNKssJZDF7jK9rUDbfYHKaIZ1frEOS4O0CCmUjj8+dIqFiEVAzGFQAbRuDG8/KrbeHuOSLNsl8sgKd6dncvmYRnMEBQIg8vHlRKhCQAgDOVgSYMVaWaSzuSdPW3PjUOVWbta7SNz4eVKqdsZTLcAx3ipQhcKyvDKGOUROp46Chn1MjY66edRLk2z9kHY8TqdahAQkZlObtDcx+NECwUnK6FVLToI5xvRQqhB9uaP1NIUzAnc7gcSYoW7borMjNI0UEyF4SR8qkXAyCsaggBBy/HagzApKyF7+HdULOqQQIPFgJMcTShCQFCwT3RUJEhjo0k8I1pkCZM+eLufKF/ljeoxClvq9NRp2T570LWh7RDKpB1Ma0QjuWfO+UzrAGncajjK2uVlgiQCNfHjRiZRHYnUFgNO6KOeSpGhnQEzAFAjXQZgrmQxAMk0AjhycxzMYnxpUt25Z4VczZm0gk/hWjh2oBGgAIoKdRPXhc8SAG9XkKZ9LmVsp11KyRNEt92RyI276rUk9n7xjlOv69lErl0E5iEJPZA18aGZCwZQAZmH0nTkPCk1TKskMdJjflFFLrLfXtZbsGCdY39lQLHdBmtKGGwkg5gN/woMQWLFnOpgMZMUv2jKsSRrmEkeBq21ZZkZkVggB7WkRUhEGVe0WIBnTbeidLm+ZiABPhQZzBU7SYknTWlPagOG4EAd3OgLxlEjsjY8I2oAAMBmO51I3o22i5FuLjEEbSJ7qkZrZ+sVcpELqSe7kTQFntsQyWlUA69ske/aoAHuALswJAOy8eNW4dlCFr1oPPqyOO2wHhvWcBnbKAgDnjAA86gBnuLIUqEYk7yfdRV+rkiMoEDMJBIFG6BaaOsDnkv41ZcuZ8OiPmLA6GYAHgOOhoK77IMipdDlhLAqQAe79cKNi7dTsq7Kp10WdaZ1tF1CdYbh3BGh8I340Lf1F9spddQsA6xQAKCjsWZWiQRr+taa1mvPas5Uzbls0UqIi3Al+0WImQDGvLSpae3bvu18EiNEjj50S0Yi2cLb1Ns3GJ2IYZfZNZ5uMCCsKNopbd4NihdtIqqpBVTHdvQcs11rp7LAyO8zRBjIByiVBy86isyHssRJknn+ppVchcu2vlUIBEFkEdrUzpUoAgAaQIGkjSfnvSW1YMC10IWPaMwBI+GlM2USGOgG48KR7nVKo6xCTqV5a6Hv299BYjoAQULaxmUx56+VLZulWy5VYEwY7R9lElrgYW7ahRrz8eH6ipbZZzWg0gbxpO3nQC0VyzqcnE8OYooxCOHso0nUvuPDXSmtqXWDIiFLMNPh4VIBJUaxEgLrHH50Skk5o3jUAcf0KsZgb4LJny6MC25ikhLa6YhblwSCFU6cqVVNu2zk5VnXQCaA4i8XuC441EDnPeaqZ2bN2wYMknf3TWgtbROyCQTpOutU5XziX7JXKBA1qJdpsIxRWm76wEALsdONDMQBuqRJG8VLy2zcy5hLCZGop7GIRLi3MpuXQeyCummk/lUoZ4y2g5eMxmY4chWhLYWGGp10H2jt4VauJRrjm9aJZxJMCCCNfOYqvNmAAYFS3ZCg5te/wAKCtEcyp7o10niKsvC5bIFu2ztBYgezQ03VgvMMpUkFSRuN9fZTq4RQ2c512I1M0CW7pIGZioHA7acfHhQcKCQzx2Yj26VGIMntQeyRHE8J8qquD6wjQgyMsan291QLBcyGHFsIDrwEc49tWFSbq55JgGJGoIMHvrMtydBbQKRMqI08Ke2WW+GBFvKewQuw8OVSBlFtmmFzcQxjfiOdXW2gMBAKjUx+t+NWAEtcKKrAgk6CN/Csduwx6xRKE79okR86gaHUXHAaWFsZRoYA315VBh0YKdVAGhA1Hhzp0e7Zw7WkuFAWAJUbzv386rtK5RrQ1fN2ST2T37+NAFt9Vd+ruRlOaQePyNWlma27lYJMljqT+vnSBma4zuUgk6ZTptUIVizsCBvM6667VIdQhaDbMgESQTm5Hu8qBXNOuk7+330FY5hIbkYOw0pldN4ysCdQd9aIBo8M3I6ioGf0fNba4VUgMVMATwil4wUgrqw2/W9SQWlRBB3ioqYIZi2uYFhlkn1h+hSkqbgM6ncAxUcrnDMDJGoI0qwvCm2GaOYA/3qQ8NiMQFa8yrOktPCoyW0e6JzMgGp2LA0i6ZuzMSN9jzprqZWUBMzHK2YEgHSdRzqAikATHCDTC2zIZ7QAMEe2qlOW8oG57IB0q8I69Yihi1vtGDIFBWpdk3EAagmKV7KFgbb5hAJIWDvThusdiUykkmFWAARQjKxUmATMnQGpBDGcuYleAOo86sVVuYcXndGyEr1WaG3oHJ6MH692vqcuQbAcx3UGJF3OHIZToRoQeAqBagy3STdVmtlZJaQRVdy7ly6CCdVPyPCmJe/da4SWbLmeAOzwn4VX9blVu0QeXs1qUGS2t0M/WIrIAMpMZliZ76qNwuFF2R2dCogcY+NVvZdoVbileTan20yIxZC8sZjta/GiVyIisDbzGToTuf1pVbLFkwDEjNO0zvtTjUiWiI7IpTnGoJBP3TGtQK5ZrnaIFwQAAREcKvaGFssCxOpU6zNVQjMRqcpIEa9/wAaLFSQp1RmA10jzoAJLFGDqJlgRBA8aBCsWDNkOpLRvtvRdxZuFWOYn11Vj2hxFJea3cByEiTopOygc/GgIvHB3RiEXtqYIjQA86uvXOvvM7FbjPoANgOEVmclWNp7UMQNxBirLT5HLW2KQCIOhHuoChyQ2dlKmMynWafsFXVlchRoU4GZqnr2uFmU6GFZiAM004YmzDAaMTpuAedADcALme0q6Eim6u5cslhbMAxnnvqu4Czs0iAeB0BHE079hCXBKxx3M66VKEGRLnZBFuCCBrwpVhgNMo21OrVFGdWXL2miBmOnjUIKAQZM7KPnPyoGPbaWIzczM6UzkdoWlUAzLcfCqzEgs8CNQDFQsDrq0mIJ9tBGtFsyqpJTUlQdfGmuEuJ2XeZ25fCrbWIvJh+qUdhyeOuvfSZXW2+UW4yyoYgfnRJsQ1lltr1Si7ALFHMAco/3pQc9zRVUbazCip1jAG0xhCczBRuaQesSomRI0ohbdssbZckBJ3Bmf1ypGRkhhcUXOSTA5yRpxqHKCwWCEM5ojWmUM1scGzeqSBPdFEqm7EBGIEwQDHcYApcoLh5h2MF3EirbqtacIridpTTcaxVZ37JOU6SRrRBVRQ6ZhLLIclj2vLSOFWiTmzxrsw5bazR1GXlpAGkGBSwoSTO2pPyok9kZLvWAAlGkBj9rWNKYZixuuxL3Dqw0491I8PaBUgxpO0HuqFTmIBzQTIG0+NA5nJN0xmIYqdJ7xSuhDZdge0qKc2bSrYEBnbWAJGvHaedVBwCCTMCRod/wog8uxDMAzFJGc5h+t6VjlbNnMxrAmJ8KVXzQCoiZMaeNOrlVIVVAnWN6JMI9HW2i5lzSgUQT30hE5QM2UHfQAncx+uNFwSzkkaaMJ11qvtoVj1ZkcRQWMsDQLofM+MUyK9x2Eq2RSdTqRyFLCu+Zn1HZARd/OhcyKgLNmYHUAyB5cfGoFpi3cVbN1WRoHZBgTw1qtwAx1kKSJGoP40Q4zi52WZeJHZ8xTA+k3mU3ETdjplUCNh7KCvLFtXAygwZnfThTIgW5Ai4CM0KNR3eO9KQ6qSq5CfVnURx4UQjg/WBuwv2xQO6XHZYNzrCAxBEQZAqXXuGReyvG2cA6cJqEuVVbrLnUSubcDlVap206vstwltJFAz3CqCyM72FUGQMok6gTvVVvMe0sgTow1JHjVl8mVdwssQQRty14caBv5GLDUMZhTAXwoDfcMzi11lu2xnt7+6rMQ2DFu2cKXIghiRvNU3ZDagLoCZMceFRDNsAhVy6niWPEydKBXzLetMbSgASoZRB03PtpbkFY7Angp2128Kt3A7SrI7QJ19p/WlVOtzIMyxrpmSP1wqUFCPbtgN1rK8qHJ3o2wFZiVVtNJEx7au6yy9lUayesGuadPKq1UmchYiQCokg60SF23cgIvZK6sY1jhFBrgt3VVgYGx4gczFWvcVMUFCW3VC2jartx9mlZHe0V9mog+FQGuXTnBDWyBLAxrPEc6a26qof1rg7QUjlz51ntXW6wFSoKDQd0GTVi9YWLLlYTEldTUi9GDlnBHaYmZ1110nvoBQC6giYktmn9bVX1YaZkZjqu0j9RVtp3RQHA2kFlDQe40CPqgXtmAFMiI9+vnTIit2VUgnQBt6sVDBWRpJ1O/wCdRVz5XAZY0J4r+GlAozFD2ysTAPGBt5UxytduBmIK75dPby0pXBVWbO4L8G1iiVWA50OzRrm8agC4F61so7HKO1r+pqE24LIBlEnffwoMzFixaSTBIPLhSKhNxgFIzdpm04D/AGqQ9k22dFdYVTrI7t4kUllGYC4wACmQTrPjPhUum8ykXFtldpI2qqyxzKZL/a21NQNTopRZAXcjUAGaPWEqEfKrhzpG2m2mkeFKoJyxoNNG7+c0WDCybQAU7M00qYFyVUNkMEnf4ijB0c5eyQYBE6foUJu22Yy7W11M+yZpSwa2HCKoHZget5++pQMu0IFYb9gaT5mrFZ3brCoa0IMEaKZ12qKquCTecuGICqms71HUrZWGuFYllbYHuFQlCM5zrqJymRFB8qsDBB232oC6ofLJAAnfXlzqTmLAGQPKpQdZysbZLEwDx0nagpQkwQFnYjuoBh1hcIWRQMwQxA50QrEFxuDtEkg0ACK7zbuC4QpJGu8++oQVQKDmUag8J8dKTMbLZRzJMcec0c+Y7ARtpt5UEIa7o+0ECnWJ7R37JJ4foGhbCMVUSBzaDr+FRdZbKAupPH9cKC1sipKOGykanQjuFVMA4EZiIjtGY7qAJJDIJB5jemMW8zPmXtRlmMvlQSFAM2xmiAZ9WkyhiMskRqOEVdLFWLjMZ3HHuPhSNroPb86CICCF17tasto929lRe2x1FUhpJBC6a8ie7w0pbbyA6k5gSCFkHyoNLpcs3imZBm4odB50hGRXtmWHEDX2EeNIhWRGWDpMa+EU5VxcBzBlOnZMmeE0AWXKsqNIPDeZqzOIzsO0N/CluPcBLEFFn1ZkA8aKFEYo+YoRx8NKBSQWysZLSAo1M8BSugaEykMGEcD3irLhY2fXhJ9WDv3VCrpMkDKYlYoKCoGhU5hA8N6I7O5DUZuOy21DZnaBBECafEI9ll662LZ2UwBPs0oEWXuBVjiFJgAac/b7Kk27tvLcCSNJbSQe/u50udOqFwiA5K5ssQaYXAykScg4CNYqBMRgrliz1kLdtbnIxgcJI+YrKilDkYqyzoQde+taEhnCO2UrJUbNVAtF2i2YIJEe2kEdGxATPca6EXKknhS27TMVcsWgQINN1bqq6gEamQCDt7Ke6JtKobWNcukGpFgbKozz1IkTwUmpIFkdWp1eTlfccvGncYbq0XDreVpAbMdPjvpRKW+pVWtakQGGk99BnBK20DoygrKHYMJg1LdvsFmC2wkkkmOeg5ml7IVxIMDU7eAFRgi3AqImYqPWbbz/ABoIbhBWOrB4k6xRmS2XUr3EzRssyszIFLRlmJjwqyzFu6zm0b0AAFzoPKoAOisMogbttFTKyMruoLEA5WAAjUCRxNAt2mYLqx0Mx46UrAKc4fMSZBBgVIjl3l3dVngoqwEgdrMQ2ywSW92tJaFliRcxBQAHXLM1XN0DOCxjUEEjbvoLXtNYK55Q/ZHE+W9VG4o7IZgI1HKie3DuSbka5vx8/dT2mClz6Otw7DMdF7zQMHzWMqsyoDzmdfCltwcsKQvHXU0lpYWHJLTBB085/W1OpDXAqMIGsbxQPkXP2EK2yJAJ1jnQuBkZlCkQdJ0PsojMAGKEcdo076c5YNrTtkHMT6nM94ogijMyjSeCtTZQs5gATx4jUjTXxpA2YiJheUbimuG2bx6pCtuAEkRpzoCCw7OZRoeH4UbLZbyOBmgyTtwooLJtFrj5G3VefjQQ7tmIYQRykHvokTdZlcq5CsQxUNuaU+sAGzMPsjaJ+E0ssW17RO/OmKkDMpAI074POgBDMxKqIO8UWViqm2kdnKMvHn51Uzt1iqpAE6lTrRW4zLqCCBAg7c9qC4s7YdUEJbXtrAAM66zvS8VFtQGiTDGAahtutlXUrB09cHjyoFibh1BcmZG3hQCXZGGY5TuNid9YpgtpyDcLGNIGw5Co2jFzAj+WZ8tahUtDiNTqNgf18qgAoqQGBMakDeOVXvhrttRdKMEiQwG5+VZ7aI0kAzvlA4RqahvOy5QcqjfKN+6pEuXFKsFUDtSHAljR0CdZc+0CQTprURXe5Ck6jSNRPfQdWMSpZoJ7IjbyqA9246CJUhTKkNmHPvrNbxVt7/ZuS0gyDt+FKQ91EUEoXGwG5Ow/XKqhh3zJAm5I118Aakaw5W0hvKwtsDCggTGmnurM1xi627iwUQHLxn21pvWMTZe2ly0Q7CAR8e6lVSGyoMzZszGII0j2UBtDMG1Fs5CQCJJOmg/GkvXWLhEzqCQQMuh01+dNbth7hD3MimSW477UCq54t5subTN6xFQLbAS1dcvaW4CAFUtESN486puEkZXzMw0A31qwdWAtprea05gMQMwHypCSg0GZZMhhGlSApcsOUjsb+PxpzAJBXI6neNaiOU0JBVlOoA58ZpRcZx2dYJYsaCkrbaNVAOhaPlvVyIGVSylgNF02E6eWn5UGRXuh0CWluCczakfjRaWuEkyAPs6T31AoFlgcpkiA0AaA6irijZsxOULue6arZiJCo3CZPvq/MAApysp0JG/HbyqRLYdYbQZjA3OlKMjDdZBgKZ50t5goQsXVF17JgnhvUtGcoQAtEGYIHfJoLQwIYiZBidqCFuwhYIdZIbfzpUYCEJkqYKzqIoSTABWBDAnlrp+VA2VCC2VjlA0matR7KsMxbKILgEGqibS9q3mUQAwGrTz8ONV3BDJ2+16pzQeWsDx91QGWLsB2yqCYdwflRVSJzaMDEjUVF+pyiZAPrbfHY0OrRpKusCddjw/U0D3G7TTOQ7SaqBKqCoENw3j9RV+Ce2uJtPfUtZAO0GNN6DlfSGS12kzmGHI8Y86CKoyMWK5UO476S8ACil9G4CdzVl28yg5XzGAsayB406sttTfV0VpgrGkcxRKkqi3wbTE2lI0mRPnw2qy+etLOtnJm3I2B5juP41Qblk2Ua1cY4hbhXKo3H+1Wi8jdXnLuqkkDZduX50QNpiGCGDIjTQ0blwkQQSp4yNNKU3AGZsuTNroPhVXVNeQ3XlkBgxsvlQOjIpzppsN5ozmV7jFCVYyAYJB234T30OqW0kIwA0J0imv27vowvm2uUaFsoH+9SJam5cVVbKj6EAxIAnWmUXZVEJZ5gKOYqt7Qt5wCwdCJU6nn7aAuIFDWyezr2TMcagWi3du3zbfIhXUrfaNuHnTPZbEO1y1by5AcwT1APnO9Z2i8hcGS3ZadCp567+NbVvlcKLN1vqUGVBbHrHmfKaCvDXTbBS1btsjjtq2k6791IJaC75ROqsZO/LjRtqqRcftydFjfzoZVa6JYjU7mQBUgnQgADbY7HTeo/qsWkayRuKJCzkCyNQGj4UrNIbOCwiAIET30Qa1Z6yQLgXSVLDQ91HOjMc3Y4AZaUWigzAgaAAKZOvlpR1IUkLpRJOq6u6ty2dVgx38fKoFZnVvVM+GtMxUqqHRtpmKKopWc8uT6o3oGt3cwCGTZ4jPBBPGo4NsIUlGDEqVJExxpQmW+ltjlaZLEQaBduuYm5lWTAfUjyohbbuW7d1mCLczcX1y89ONSwtlnZXdwoVoIEyeXxpIZFOYKBOUgntTTXHLoPVGQeqo1n9CiS5VNtgeOgUbd+lVhsomB7NzUdgVK2WQMUAkyTNNaZTIuWywmOyY1oAe0QGEidROlV4i2brDrLrtl2ls2k8KsZk7WQMJGg39tVuD1a3e0jEGBGp4VAquYZW00Kk8dKsshPVW40jafs70ly5aCRcYZ+eorZ+0AcH6McNaDHRiBq/4UFSo4uPAPWq0nTblpTMUlswmDrB3PEzT4Z1GIV360WipVtdV5GeNObSqZRluDkZEjvqRQSwWCBGoBGvjQCMbD3dAUAB76a2vWE28yDnGlQJkSc8rMbb99QAuZMkqygkZSdJNSYdiBlWCZJ5cKYlADCiSIkbTRFwZragqQGynWJ4a923sqRhvMy5cql2baTsOdWIua2buUlYHbGmUE6UgQm4eryzIAnWRptFbHtquW3dGTN2jddTA7gBQVIs+qshvHT9RTOSItydN4pcxbUOIEjQRNC0M06tvqRtQWC89m4SjlSNNAPnVJZc4MMxnXeIpiXysyAnxNBVM5w0EDUxx5UDINMzjV9c7D4VACBEiAMxB5c/1zpyrdUgOs9lV1J03pGWQULgiZPAabCiELAkKBm4knX2UyWocCZJJII4jf5UidgNmlmO8a/oVfbJtPLWlchdnMgSOVBQqWwHlYZjMzqSastwqOOrDs2k6nWRNBFUqqE5TBlvwo21hRlUgKYUnWaJR2bq1VmdhuAG7/AMKiOUbOkCIgkAnaqj2T62m4M7n9CrbaahMxAgyApNEHvq95Ove4CwAAU7+QHnVBLMS7SeG+9OpOQ7kjQRTERlJRUCiIC7jvokEXMoYAtrJETNW52NnJGcwYGaNSZqtC4jIYJGsaULdwaQGBPBuH60ogGLJbVWI0GUQOfOjpMAArEAd/Cg1w5geyDm7MHjpvTZ+tu9ZcYLpuB5USACK/bzNtInemNxHIVLSWwDuN48ag1uZQ4ZJkk9lRWeyjFS+Vmk6xrE0FrNabLF0NcI7SCdBtM86ISFDBgQOAOtabWIjo9sMLdvWWz5ttfjWWSQzKQVQ8WoCAWcakxsOdNARGYllIE6jTSgFBIHGJOtE3LhtAXLnZB7KzMDmdKBLhyL2AAQBMHjQUAWzLT5SNqsVlluBEDNUDAWUVF7bAgyI1OxmgU5QxgeuZCzl4b70+Hwl3EseqWSiy5Yxryqi2uRoZAykRm2B1/wBq0nr0w7FZFq4Tp1gGbhprUCnPoGSAT2RGkfrWgVNzVQe7iRBG3KgTogVFMaFRp7ffTZxFot2RGTOghh+u+pCEkqSbjHSJOpHvq5UAUQzlgdgukaxBrOhW2xNw5nHqgoCpq9Cr4Zma8iMCWFoJBY60CGQpZBlyics8f1NAqhDFHaAAO36x14VCweYeDOojf28duFWBQSIVxEyX/GgSzcexneywDRGg2HnxpZti4bSsWAjtOkEeU86DOcvZbhGtFgXMFiW9UnWNT3d00Fb5CoAUiSWIUamgWGXQwC2XUkEjj3VaIbIyXckyAY1A2+Z0rPc1vELkcAhZCgHwj50FuEVLqG091lKITaAIKjfSrkYBhkYzMLBiRyE99ZyPR0FxjmCAgEbabcKdLnWFSh6xdnLLlj9fKoEYSXZ8um8RuP8AanfDlWJCEka5hrpHtFVQFUCdNweB4ERVlq4Ld3eFbk2sRUipc2ItRAUCYfjz8Yplt58Rbtr2euIUAd+k0znMJQEHLtPfz86puSHlZLLJUkjfTUEGgsS3bsXb2HvXcnVEg5dcx2EUCr27OdgMo7G4JbST+u+q7NrrBnt3FzqJhmjN4GoGls1wkltVM78fZpxqBfnJUZ+rJGkIeY2qELYICKAB2gs6kePGqXLlQY/lgDYa1HQMCgMkDQk9+vxqRYLpDI65lZNUBG+sirGLXbnWOWBZpYjkdZ23qhsQHvZsrZQux8atDl7YAU7acDM799QBeGGt3B1GYmNd9e6jkWxmtEZGUzDCNxxqp2EDQSdtNSeX65Vbbvsew4ctA1bWgKrlBaJkZZiY76fqOvtqiW2uXbk6TAjjSO+VmM+PcDTKsW1LW7gEyTHZOunhUjOuFWziLn1nV3E7IV0kHz+dW2SMwFxituJOUba8Bwqy+qa51KtpAAJnznhQNrELhbhCK1s9rPbIPtqBQLhul1AIE5UB330rTjcOmGxqWWZ2XqwW7zrPwrJYts6MUu21IOgLQZp7juLrFk7TkAxLGeU1ItJQXJtMMsECYnvpi5dBbe/mtgEjLwOkTVdszHX2gg2MGOPfVtzJ2kTVFkMdJ8KgUXWuIynOQ1rRGG9VoJuOQczliTW+0uIfCvaw53aXgiTyA489q56oOsLMhJGhXMR7aCy2XtNNl1YOIJYHT9fKmf6xWCrkYnRtRlpi+a8btvMgABCKICsOAk1CcxNzcznYwZNSLUNhktJaVrRXR2ZixJPH40VuIGZhbBbL2TtlPzpQyZQxuoQBovLbWfOmQ3royWwWIltp4UDF8+ZdWaduA0+NDOroVK5Zga6bf70qvIzAEhgJ0io47QVdjziRUoNmQooFq2GB9cbnX3UHzFA9mCQdBOhM0ysHI0BhcpHfzo2wSMpdl10BI0qEqUHquy5eGUDUU6s2cM32NY2JFQpDshdY7zBp2lrau1wRqo5iOFQK2ADDrNezqeI5VLiK1tDbVjcXRhuD31FkKXQDMJzDdRroZ/W9TVoDHKVJ351Ic2yLYuMykcVB1jzpEAAaB621EuucJb7SnTUazVdxS7HqnCiQBB1oLoKsV0Ac6nLJmoQ9m7nZWDHaBBy86S2+e4S56uDodp8KZ1VLgZLsiJnlzmqz/qaVxlQhMslQQSNQeXKo/bIyDWBodQTFKWkBg3a8OH+1abt22qLZslxbEyHhte6pQx2ldFYsikE6pl0IjhVXVm2oZRDxOpiPyrcep9GLF2F0bpzPIVReZWvtlRQmTMva7v1pQWPdv4W02Gfq3t3VzDKZAk661SrMTBOVp33o2LyEj6pS7ShDyN+NG3ZcEMyqXJy5S0/CpGq9a6q3auPetm7xQaxuRVSEB8raBtSRwmpYsrczq11bdzgjDfzqXM9t1Fy2AzCJ0I7oqALgVSyaERIKg60vVlbOae4EDTTUTR0eS1zqyo0WJBI4UIAuZpK6ZY1Gl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84" y="2437366"/>
            <a:ext cx="2166706" cy="3851922"/>
          </a:xfrm>
          <a:prstGeom prst="rect">
            <a:avLst/>
          </a:prstGeom>
        </p:spPr>
      </p:pic>
      <p:sp>
        <p:nvSpPr>
          <p:cNvPr id="6" name="AutoShape 4" descr="data:image/jpeg;base64,/9j/4AAQSkZJRgABAQAAAQABAAD/2wBDABALDA4MChAODQ4SERATGCgaGBYWGDEjJR0oOjM9PDkzODdASFxOQERXRTc4UG1RV19iZ2hnPk1xeXBkeFxlZ2P/2wBDARESEhgVGC8aGi9jQjhCY2NjY2NjY2NjY2NjY2NjY2NjY2NjY2NjY2NjY2NjY2NjY2NjY2NjY2NjY2NjY2NjY2P/wAARCAUAAtADASIAAhEBAxEB/8QAGwAAAgMBAQEAAAAAAAAAAAAAAAECAwQFBgf/xABDEAABAwMDAgQDBgQEBQQDAAMBAAIRAyExBBJBUWEFIjJxE4GRIzNCobHBBhTR8FJicuEVJDRD8WOCkqIlRFMWNeL/xAAaAQADAQEBAQAAAAAAAAAAAAAAAQIDBAUG/8QALBEBAQACAgIDAAICAgIDAAMAAAECEQMxEiEEMkEiURNhM0IjcRRDgQWRsf/aAAwDAQACEQMRAD8A8ZHCd8IsfdGFg9MdkRKAjlAAMJokIxIQBHVAjCaRBlBgi9kj0TyCZSwgjjtCBb2S5QZQEpi0WRBAMZUZ8sJk39kGcAdypYzlQHdMkWkJGLZJyi4nulKl+FMiGIPyQbZAPsgYzZAygxMIg5KJE90eq8X6IAiPZLkyi4Q4jhBJAiUpynYBKR0SMROPog9xdBEkCLlOwBOUwVx2S9kEeWTkoOCQghcGyYF8whqNvdABu2yYSFjB5QCbwEGJB4TJEpDzSDYoI+ZQCwZTzcIEQJT8wxhARm6ZuJhEkm+ETGLoBbjwIUov3SBHskRCCOIBQLXQeByjb1ug0Zt7qWR2QDNkYbBygCOiNsXJsg2EcogkAYCCKcnqgNnlMZiJS/JAAPVBEKUWARJPFu6RlaLyOyUThOTNwiAUwALRKQkQUyATnsnGOgSBWFolBiAYSm8xZMniLJgjf2UjkRwk4X7JmCBfCQHqylttdBiMyUE+W+SmC/NOSiPKIyURGSgAEyg2nqURaxkoIloPIygAWaCiQEZTBHS6QLuclIiCEz6pQ66YI2ukOSpEj3SdhBEe6ITJsLIOYQQ4KXEDJQcpj1EoAsDCHC6B1TIFigyuIQO+USSgXifmgCAMpzayBiClgoBtb1Rti5TcbCOUjO26AQBJlBEAnuiSAD3QTLUEV4lHflP1NHUJQIQCOZQmTxCJAFkyEoOZRA4TkwUjBxhIFF4mU8jogETI7om0HKP0TzhAJSBkd1Ek8hMdcIM2kCZRG66JaUExgJAD1QoyVMXv0UTA7pgAebskeqAJmE2mxQRT+kJ2IHVAhw6QiGxIQZxkJmAI5Sk3PJQADg3QDAEyFH8im027FBkd0GI5IhAMTKDA4ugAHJQBMEAmQUARf6IJBtygCCeyCOCQgDqgbpHRG3JmyRhvJKQIDYKbRMjgpbThMhEGOEha35JzcgmyQyUASU5MySgQ3KJHInugGbEkc2QLMtlAFi35pIMT2ungiclAJwEifN7JAH1BMzkFDrhG5ALDfdKL9k3CwRJsZTAhLMJkS4oi6QA5PKbfdLge6AfNZADeZREmxTcOeEhcpgA8H6okhBwR80ZjugGBeUWJQLGM2SBA4ugFxKd8I25HXCZ4d8igFkAcpgGRaIQTwErtSAETBTsBBuUjwU+SYTAgnKNphMA5JUQZKQEl1uURylwSm2ZIKYAIAKD6kTMgiED8wgHIwkBLuqR9Upu6hAHOITAsZNygnEYSyblAOL9QkSBjKe3obIECTlAIiGhK8KQJnsguEZSBEQiZQ7r2QQbQmSJBTtbqE3ZAJwiw7eyARBTiRI5CQt7KUQZH0QEYkwnImOEFIBAJObQiDEIi8TdAAPm7IB8qSYCCEWCUlMFFzc2CAUcIbm6cAjoOqWePmUAQQUk78FB6ZKCMCBdLOBCCITLotCDLBQfyKOyMgjICAZPRFzbCSYnJNkAC89kDlAMfNGDMIAuUZnoE2mZSBLSUGBhSbYQozYoMlAMYjqnaYASF3DsmOoSMoh1knGJAUyL7kt3USEyR/DbCABabp4JIQ4cjCAMOjhI57qQvflPcC6wQZWBA6cJ+bsFDqnBuEgcuBgotcxcIglMA37oBA9oTPQW7pDoUDzXNggAWwZBQ0hsotFhZBuPYoBRBSNzdPcQg4BjKCBiDCAYaE8ebg2KIt2TMHgoInGExcQlhsYSAiLoEHmEoniUztGRCACeIT2+WOUhAvCACeUAg0wmQB7o3Z6oPmHdAKTzhKAI5TIBR+LCYOeqIBHlQSeyBlIAGc2KXpEDKc9kH1JguLzY3RaYF1KRJCODCQQR07KQ8wgo2oAETJyUGOqDBPQpQBcoBgwMyOiJI4QLy5Ag8XQZROLFN1wOqV8gKUyC7ogEbQOiAATfKcQO5SuCgEDA7Jx3sm4TF4CTsQCgiBaOqATOEwDHEBIjnhMAiexREm7gCgGR3T9XuEArkX+qAeCmReSbIEnsOiALHCW6OAUy4QRKAQDEfNAJoBklN0SOnZIiABwpNtaJBSABixFkto4T5hpKXYfVBli25DT8wizT3TsT0KZEY3TkIv0F0EQ5ElBAC90uUyTIPCJnP1QAbt9kTYQi4uCjPZBnMOuokQU/zQBPsgGY2glK5FrIGOU45n6JBH3Qb+yk78PRAAg3lMiAGPmlk2wlOVKYxwEAEEKMkFMgwO6IuRygg3MJEQVJg5SIIugxbJRPQJR3Rz0QRz2ui7vZEk8AouBCAZE4QGoAtIuluwgxPAsiJ907TPGERtk5QCEDmU4nCQxhHyhAMdOQgjARYhMnylBmCMJJCchSg4GOEgXI9ksNB7qUd0uOyAIAeICV22iU5gTFygkEIAjPQovId9QgQLiZPCCXDkeyYBuc2QQQix7FM3In5pAjO4RkhK1rEhOZvgIEmRKYBMtsleOyMED6odmOEgZj5xCJt6TCItiErtQD22mbJDPlJHdSJIgjCC0RHVALnyySnJ6BEz5RgIJjAlBkfVAykPVfpKcmDwUx5m/kmReuwygZkGD0KQ9jPZMnj6oB+rp8lG02HzUiMCYCMiGwkEY+SJJJGDhG48wUEcpgwBOUxAMJRaUGCZBhIxFpCJBzlFhcGExJyUAsGUCxtjugXngBAGL2QALXQfVKYuYwEEwYBM/kgDPCWQEwZcmAQbGyDKC2REhDWkX5Q4GeyASAevCCAcRkIdaehukZcQCIQJI2kT0QDBtPJKZbJkn5KMEWKbTxCAG+ZxJuUogCUA7bRPdMS4GUBHiOJUnC0BJwjCHTu+SAQsUSQ09ym70jqnANuiZI59gpA4so9QmDe+CISAmeEkzGwxwmYB3FADjhAiTCW4TcJkAe5QYGUpPsjOQj2knqUAxO0pbZwZQDtHcoPlcIEBAKZEKUQ3ul7ZlMNg5QEZMIm0kewTgTBKMlBEBfunG56QNyURIkJgDoeqDcntwmRgzBTJ7A90gZBIEWUS2AnJTBOEGjbB4QHCLNSm0cqRMAQEyRLZwkWkKRswInazugkYdjhP8ZPSyCSQBlIAE3MIAEkWFkCxRMGxTiZJyUAoASjqmY6JcII7tlAvzdBHlQBjCDPF7hOeSEh6pTtJMykZRPACdwCgyb7kA9UAh7o2pxwjbEoCJFkC8jqnBEcJGDkQUyEkCFLdEThRjr+aJ+iAkTteSpHaLqsCfZSyIlJRk9pCiOqmJ62SIJcQgE25JOeEwTJEXRERBA90wMmUBGCcouWmc2CDuHKZxI+aAdj7KP4rImw7FP8MoBTkgCEse6kI23wiAYIQABLkEX7Ib64QCZBnlAETZBPmPayZ9RPARkTF0AhYD2lBJgd0iCMoBdAHHVALr2UmjypWlxOMIgnNuyZABwgINyXD6IbexN+Ejm4QDPmdaUM9SZsPVZIAuwgxjIseUouZwE3ARm4QBcg8XKCOQREJQTwmHElEO3GEjLLo4CYyZ6obn3SI65QAJbY4KYs6HBMcNIQ4mYCDKA03M9ky4JGxgX6lOCItKAHWEt5skRLgJwnM+WIKTSBPVAG0g+UymYHAJSA6WRG0E8oAjaST0REgRkII8iAJagF5hypWGc9FEAzJ4TuRKAN3ayDJwbJgdfml6fpKAGmbJE3PJKLhoAyU52wAgiuTcwUCzo6pvGOpQSGxOQghPmhECYyVKhTfVc4tExknAUS0tcQ4wQYMIG0ZmwFpTIMy4IIAbZEEtBQYMGIynEy03hJthJTBEWMSgANIOUEOPsjaCY3GUCRYIABE+m6AS43wDKZd5ZFkpM3uEAAWcR8kgJvKbu+OiXsCgHAc43UW5TBh2CkRzwUAy2DZInbABnqgzgmybYkd0yDjwnFwOISbyeiYIIKRi0ZuokWlpKk0QDa6UE4sgA5BCRKlADYlEWMxCCRMzJFkG902EzCDa4yMpkQciDulDwDcJtNo5AQCLZwgk4GAhs5lKLkFAOQYSjPYpzEEZSvCAZIiERyErR0KYxBwUAdIyiO0Igg9UFIzabIzYi6AJ5QbkEZQALXKboMFIG0n2UgZmyDRAGeAiLTyTZMmWwg3aEBF/E4QTDpyCE5vfCe0AGcIJF9iBwmJiyJ8sDHdElAEEKR2m5OEmkmQeijwB3ug0iWuSxaEzBsiYsDJQCyRJQPLnCcQJQD5ZN4QB5TymBF+ErTZDjPthBja2cpkkGALBRhSnyuHIQDBtPKUwAG37pG8N+qe68DCAQANibpiQHDokR54wh27gWQQa7yklLdubHKLG2D0T3RaEAgBMHKQdf+qlt80yjaCf2QC22jvlMuB/DKU5KJKAZdOWwiAbg2ScN0RcxdPMmIthALyl08p4nlxSb5rJzMgY5KAQkWTbM3NkADi6HAfRBi7SiT7FAIiDwmQDeYQABeSZQ0Tcos1wMyMIiGuBQDNgTykZ2yXJi4PVIXEHhIynH+KUPs5OQBYJeaZi3RMhBPKM+Ue6CSTaykPLcm6AiMQkDEjBUtt7YRADb3QALtPVITEIv7IiRM+6DBnYLz1SIKYI4BKCAbgoIh6hKOpFpTb0OQgjAQA4SJnC2MA/lqbtstIJfJtyqtKxj3ObLd0SARM5V7XGtqdNSfuLYktaODmIU1hyZfit9akGtbSZU2brAcj2VrqNCpVL2sc4vuCDAB7rRU0oaRTa4FgAaWx5rZJv8AqsOneGaiqxtts+VuHEWkAonvpluxmabkcd03Oj3VurpsYWuY0t3j0n8J5VN7HmFTql3A44RFz2CJ3CDY8KQBmYyIKDIDBESggN/Ffsi7REW4KGtBCDBHlgJA+UlAHmR3PWw6oAFruuU58qVxfaAmbgEIBEyPYpSeEEJ+UDN8IIpBbJCMwRkJggDBjrCQBmWkFMjAyRgpNREXBAPRBHJgFIxh3ZBJugOkXBRbabQmRAbsogAepPcYQI2yecICIJBQcRySpWAk3SIgAi6CBtUCGiXbjhICTATdO6OAgBzeiBxIv1RLnYsnkwDI5KDIAJclDoymDb2QCi6c3QCSClwEBK/+JKTN0g2Z7KXMykBaJTbHsUosgYnogwRaAiTHQpjzDoEwAgC5b3SBHIRcGQbJgA85QZdYCRs0BSAIJSN2td8ightloHdLygkXlSJIdHEpCzzNpQCifTlM5DhyltMogREoAnqVa2i4s3sBcD0yqwwnAn2Wu9KhTp+YVYO0D9UVGeXijS026iGk/avEtHRUsp1Cwn4boHMLc3T6ir56b5eHekbZn5qttSpWFQFxa8DbtJjzKds5yX9YxEGEAw2MpwaZLXAhwyCEo5AVOgT5R3SdJzYpxaCUy0nlAIeok9FHABwpC/vEFKL3wEAzmQLlRuObqQPayUWB4QARIPU4R6mjui+eYgIjygfNBBtiAfkhsZJupQC7cUFvsg0IPmb9Eybg8EQmLC5EJT/lsggZNhhK4xZMjkWPRM3LfqUGXpd7hHlAjdI7BB80kC3VMSWkQPdAB9NsI690x5QJIIOUyIFhdIwG4J6IDRsg5RB5cJ6JQ3kSEAWbYiyQNoMkdVOwHqnoo+aSCTGfdAKdt5t1T2zcJSSJPlamGg8GO5TBERnCRMekyVItjs1G0SCMTKAIIu68cKIE55QHGZOE4gRkdkECdpAiyAZscymDNpJ+STiBaJKAA3LTmUOs2OqUQJiB2TJxN+6AOMfJR9rJ3POURCAdjBwUH0pEXRlsICdFhdVbBwZstNf4lSt8VgLa1Ixt3Q7NoWPcWgFpII5WmhXqVC+k982BG6/KX+2HJN+2j/jVRgG6i34rfUXXc4jr0Cpo03Cu6pUEVKlpj02BlXATSfSBJABhwgDGOp6qjUVqg2tbUeABeeT1SmvxljjbWYzucXyXAmT1KN46IJt1CjkxEKnXPR2M2t1QCYsdoSJ3GOOibiR0hAMFw5JHdMC8i3VKCQOiCCAhQBgSMk2SMzc3UvxH6BBgDqUEUbgATcJN9UjCYMXhIzAvlADjJvhEAj0x80eyMu7BBFdt5hOSIIFkOueyX4SAgGBfd1SiM3KfIBwEC5k3JNkADEkoJBsRZMnPQJXOUAskgoIiApAeZJ5vCARhze6Gi6USbJ5NrhBAHzRFkiHARNkQJvI90R6gEwD6QOqbQNpBQyDHUIdG70oBTZqY9R6YUYUjIhAK45TEGQOUSUXPskAQZkZ6JASUR0TF/dAEQ5HJ4CJ8xKDPKDEjBJUibhRMuCGm8ZQDyQgt6ZlHNvqgzFz9EGk4EGeEpGRg5CG/5TB6FBjIAJGUAG4kXTPmHdRkCDFzwEwYuIHZAIyTNwjbe4UpOTEKIJiRMIJKk9tGqHO8zMEdldXa+lVougPbwTkXz29lQxzWw5wkSte2jqNzPiBwcN0RcEdCkw5I6NNlKlpmPHpbScTud94CcfquaxramqrDf5dwYHE3dyJ+XKqbpi5n34DALwJKtAp0qLXncIcYMeq8qZNbZz2prPNSq8mfLYTkhQuGmbJ1ajX1XPbaTMKJcC0g2Kp14+oBDR36omLglOTMACyIPZNQMGDgpHCbhg8JDEIB7cFAYOtkjMAHhOTkXCQAILjaO6UHEXQb4TcfLZABbLQAcKJE5NgpHaebqJMAgIIC56AJggnv3QPLxKAHSTEFMFDjcCE8tJxJDUS4epSIi4wb/NAEAwBgIgB2bo4b7wngEhJQ8skwTHKCJM4SaJaQh0iObIAkCNouUOMQAYKhPmAPsguEwUEn+Ag8YRPlaBkqBEOA6pkXniEA/U4ngIMERJskDdvRAEtucJghAUmoI8xHaUWAvlIEBc7SI7oPAx1hGwEeUpm5PZMAiwAMBAgWbBPdIwYzKBG8dUAFxB4KDdohDjBuLJEXgIAAlMg7R2QIBgFLHKCEmSYt0Rbg/JFwJNzwpNaRFpJ4CCNjS4gRLjgBa6dL4Li0wHnJJgDFp6X/ACTp0m0W+YtL5u4e+PaxVFWoXmDj2UW7KY3k/wDS0vYKbqg3EbttjHH75U2up1KRaHAi8tuPyAKzX/lD0+J+ypDnNILSQRyEaV/jx00Vae1ocBYmOf3AVL2YWyjW/mPKfWRHqifyKqrUiy4uw8zKcqd69Vm+HGVHOXK0w0dlXA/DhUoETF0NM+VxSI5NkgJHzQEzIN0/xHuUgREOThsZMpGH2hKQ0XMqUAC6jtacXQBtkzwk31J7jwE8iYumSAcbJkeeAiwgC5CACZuggb3CBgHoU2nIPCGndaEGAYnkTKDhvWU5F4GOUhJIPKACdpPUpbindp6lDvNj5oIoOwHgqTWn5KLDFm390y49UAvhlIDbnJwgkzM3TdZwd2QQLodAEnlKZdBEFNsgExdIOGSLoBzB7JEZIKkQgATCDQ7JiNvRMC9wkfVhAH4blG0RYpyIHdLBkIA6HsnAycpGMjCJv7oAFgSgyLRcpu46Jki1x0QERlSBmYFlGImU2mAUASZlFg+2Ex5p4hIXB6oMTaYHZNovJSFolGY/NABJ7QiTPZIiBJTA8yCIiSOiv01I7g6fL2Fzx+6GUy9ryBZoJJ6WVupr/DaWNEOktHYT/sEts8vfqLSWteAQQDMNmJHWyrq0fjRDiSLXJMdv7KzaZxdq6W4zeLqqjXdpxB8wJ9JJEfREx/pnZ41Y5mw7S1wIyFEAGQFtZ8PV0S+Q12BmJ6EklZX0y0yPy5RttjlKgCYhSgkQeVESTe0Jk4vZNY81otCDHIIKQkmJMJg2LuBhBjiThHPyTeLA8ApE33NPZIHjP0RBFzHzQRMFt7JgeUAoBcILTukJhrThIyWXySgBzSY/RRBgRKZZEQbqRMDqUwQkkApNO2L2PVSiL8gZRILPMEgI6EEdyneYOFDa2RBlSnaNoygxDgIBt0QBAubo82ZTABM8oA2AmZUS20nqpbgGylEm5koCJkkmE2QQQgy0wEQGknrwghAOCntABJMx0SAIbi5QG2g4QY3XJAucIAHW6YMPjIUTbOUEGmCenVDrd+hUoBAbMI3Xs2UwX4bOgJCfwpl05ajbIsbJAiPLE3F0rzAyVKGl2UGxLjclALc0YHzQY3YlDGyYLVYGuLtrRLuyCqAaS4WknAW6hSFJocBuqWcScdY+kfVS0+nNNwbs31CZ6zxx8/oumfDXaeialT1m8f4eyi5fh8fH/ly1fUcqo006YY4yQFkflbNTysTsoju5cZh/GLiI8On/ANX9lmWon/8AGgf+r+yylVHJDBLSCDBFwVrpVWVzFSN/cN83zIWNQeU9bTnJZ7bq1ItJexp2dNpss+wC4V2n1THtDam1tQRtdtypVaBEvpiG5IgpdeqymWu2UDzAkdgonykDorYD4PRRqskAjITXpEls3CbSIJ6KJiLpk+UDiUxDjl3KRF+8wrLG8SUOmbJKVk+XvMIM2aEEQ7HMobHmJKaT7BRI80BMTbhMiHbvyQCJiYFygC1jflMF3It0SiTIsgABuJlDsCB80eoTygHqgEQYnlEQ2+Sm4mYak7hBIwQD3TBDTdNzoJCi4Q5BCWk3n3QBYtPuggk9QgCDJKZFNk57SkImxhPcAgLGwQgjlRapyCFKyMykQZg3UoSugIReOUxjumbe5KThBCYK7eJCM8QmZFwiSB7oIQBZLaMi6ceaPzRHKAQd1CZFoHKHXcEpLvZABtMZKBZwkQEy0bbJgbm3PzQDIEiTCiQm+CQBxygXdbAQZQSNouSVfTYHPDcTk9B/YUabJO1ok5J6LTVeyhpRcCJty50Qf3U2oyy10H7dOyIkGbE5s3/dc57i97nOyTJVgqurVXOfzgcBVKpNCSa2t0pjV0f9YVOpbt1VUDh5/VTpnbVpu6OB/NR1d9XW/wBZ/VVO2WfZaeo+lUlji08wYldHdTrUxJG//Vf5yuZT9YWtjiw7hkcdVOS8MPKbh1acOh1ufdV2wtbKjNU0gucDOXkEg9sKqpSNN3muOHcFJWOW/VUB1oAgqQ+7jjlBaYMhRa6MhDRIEiJNsJgASRgpAibCfmmAQ0nqgIgzMCByUwJwkG2PdS3FsBougAeW6CACOhwnJFnEHskLtI44QZESZwm1u0kzJCI3YsUiNoDRzygGy7IQ28gowYRyds9wgANG5DRIdOSUwI7e6RgexQDaIA8wMcoJiIvZRAsWj3RgCcoAiS0cQgGHTkqQFuyiRgDMIBmd8nEJeUmYjunE2zCjM9kEYlvdqZBHMhO1gOhlRHpbOMINMQQDF0gQXRykLPgdLpA7YBGOUAoyeU/MBEplsBw6iQkTDp4KCImQIueVIcwCBEJE5AQCQIQDAmycz6fqmGQ6VKmwvIa2wmJSO+hTa57gxmTYnot+k0r3VG0qdPc53T6mfyVmh0D9TUFLTNvmTaAeT8v1XqtF4fS0DdrZfUPqdyVllmzt37qjwzwulpIe6H1zYu6eyl4kwMoEC/VdWhSaCSB+Sx+MN+xebYws/wB2riz/APJI8RqxBKxOyt2ss9ywuvK3xd/P26Q8PrfyjWfCqOBduLmizeD7rnV6ZpVXU3XLDFl3KJa7+X1TtYxpYySyTEkEgE+4K4dVxqPc91y4yU5tw8dttVqt6sKqerg5OlZXS0+pilTbUMD/ABybfQrmlaGj/l2n3CeU2y4/dsrdV04gPa6KhvMGCPzVOTBEHkFVUa5pmHDe3oeFtcWahsMMtmQYPlKj3Dm8f/TE+mMg2UCRiFpqUnUXbXiR1GFW9nTKcq/V9xW1zm2hXDvlUvBAHUqTYAzB6lBw3tOcqMbhblWgzgqJbBkW7IPSBEuI4CA4E/um4WSgj2TSQuJJTzA+aUO9P5pkcAoBD0uI62QfSO6f6IwC76IBEGxBvCUgCDdME+6DIbLjnhAJ17pHzCE7C+OyRBzAagkTMR0RE91OHHn8lHaSSmnRGBwi2YsmGw6/AlHqMFABncQmHdbhDhtMjCVpSUsBkSnKhutYJh46QUjSicoIkJjEoyg0CfkhwwVI9sqJmbmyCO5I6JxJKWMmykCDj6oNAsgH2UeAFcbBQcMO6BAsIDymyAQBBEoZ1Jjopbf8P1QSO0G7Vaxhe4NaLnngIZTc87WZNpWitUpaanLACQYBm7r/AO35pWoyy16gqPbpWOBiHA+Wbu4/YrmVqrq1QvdyZjolWqvrP3vMn9FBaY46Y2rdP95HZM+oqNA/aBScIcUr22x+q3TUXV6wa3i59lPX6Ss2rWrFhDd0mQQQrPCn7dcxu9rBU8hc4wB3+q6PjVWpS8PqMdqKdf41QEFrpLRE46Kd2ZM8+3nmesLUMLKz1BbGCyeTf4/6hQlrpaYK2NhzfO2m4G0OhqyNG2oQrawnTezgpvbX/FMsL/aVaj8MSw76cTMgkfQqksEzNlbptQ4eR0kE2vH1sVZUpsc0vpvax3+AmQ78ghzy3H1kyFpGE5JJbycJwHCMHookRZ1uhTaAyQCPaErloPKkHBwuPmojyuv9eEBIFpG4qRJ/CohpEwbHhMQLGyDB3RBH0UWgNAJyVM35souHmj6IB2dNkxY91EmQQTtKXmsRBIQDiTe5iUmkG0Wyg2uGlp/JGQYzCCDS5wMQ0JzwQfmoAw0XypNd3J90CJAQZGOiHckZKUwm67QUKQiDjIyixAABlSLogDCYN4m/RCSII4QTbsENMSDeSnAQZSBci5TJbyUiRMObfghFgN0fJAEhoySOBCW6PwiO6ASZeRJ4TaAQYF+6AUctz0U45TEAWEnstFHTh431eDZoH6pWlbpClRfVEwQ3juup4f4e/WEMoN2siDUiw/vP0XQ8J8Aq6ug+vWmlQbdtvM+BYjtz8109M1mlphlMNpsizQssskT+Vv8AcaNJpaWjoCnpxcxucbFx91c1rybn3VLarXAHLsichadMJB5AOeqy7Rlue62UWS2cLl+Mt+xcOF22NinC4vjJPwXg2sqs0z+Pd8seG1vqKwsY6o/awSf0W/XZKhpqZbpnmzXPgh3QLWXUer8nLx9rX1X0g2lTINOIEMEkdTZc+qzabeng9VsPxy9znVJ3CLNt8+qr1O4UWtMOa02dj8k5XBxZ3y1/bG7Coer3Kh2VpGnKgVoYf+XHuVnV9K9F3Yqr0y4/sip0qjqbtzSoI4Urb6Gqp1zsqwDwNoA/NOrQP/av/l3D8rrlrZpte6napLmxAIiQlcb+Mt/0cB1nCCMg5UHggnyrY5tOs34nAiXB4kf/AFVD2Pp3c0ubneBZLbSZ77Vs3B1xZTcJukRuHlKbSSSChojEhReDaFYRBykRKAhuh0H5KJ8rieUz+SUT7KkpWFyEGbEYURi5j5JxAndZAFyRP0USCTJUjkHhOAG2ukZgA3jCA3k3PdNosEwZCR6Qc1x6AJFpLYJVpAUDhPZaRiWqIb2nurCLQgCAAEFpXaIcokDgqUcIJaLJki0gXJgphxPRIbcIvYJklvvHRWcAjCr2SL2KG2MCZ7JKTkXEoLdwHVBPZEHP6JGifUBCZ9j8k4vPZAkZMoBj3QBnomm3ytMpGiGDJwFdRomq61miCSeibKJ3t+IIbk34x+6daoGN+yIIuLHGP7+aVrO5busTdXbpmgRLgZA75/X9FzXOLzLjJwm8kmSZKgtMZpnZpBNJNWyTpGKjfdWVBFQqplnBXVrVCpvbfD6rtJSL6gdtJDb4mT7LRXZV1WnLXBm4QWkR9LBTpUnsoNaHAFt8Z7GVJjawgGoXCd0kAx2WVy9s7d1xhLXQcg3WxmFHxJpbq5LY3AGevdOkfKryu5t0/GusrFpZMOxCH30r+xCTnHCnnS1R2H6rN3XWrpnonzD3V+iD6muNH4jmtc44Kz0vUrtEdvirSOXq3LqXUrp6rR1KbIrU3OYMENmPzWB9At9L2uHQkAhe90DTubu82BZcT+JNGzTa4/Bmm1wmAbH5LKZM5jvPxw7eVvujjMJOmJcYb0C6FRu+BUG4YDg2CPndZ6lA5ZL29gZCuZFd43WU0zBoIwY7lPkSfKEOAEjgZUTAuMKjWRaxsjaYgiRwUmekqQAseUlIEknaDPcpTkNMnqpRBUNxvAhNIDQPUQfmpFnQ24KjY3gSpCW3QEAYzlSaR0UXXcICkCBCBE5BAkIIIuBIQI4T2pKRjdMBRyZ5HIUy3c6MNUInsZwEySF7oyQbSkHCYwAphoJSMxPIVUOIFlbtMykJJ2gSTwEFSa2PZWU2OquDaY+fCtp6cBwNW/O3+/mnV1DNO7YMj8PIPH7/AFS3/TO579RZQpNYS0De8jMY/sg/QLqeHaFrau/UDcCQSJsPfqudo3F7g6YJ4AXd8NDXVheHZWWVrqx4Zjh5Xt6qiSNBUO3bDTEYiFxajQXctmTZdql/0FQTfauW8A1A10H3vCWXUcHDdZVk02mFSqH7yWgQBObrv6Oha+DxK52jpOc57WlobugQu7SbtaBlHHj5Uvk8l6N1gvP+OwaRJXoX+kwvPeNCKDxN+FfLNVHxP+SPE64zM5Vu2GgA2AVOtu5XOMDKT0fm9wiIUK4BpP8AZTFoGFF/3bu4RHFh3HLfhUOyr34VByt8W/KirqH3dQexVRV2n/7n+lO9I4/sgcp8IOUcFJdVISTVudbQe9j/ACOLesGFuo6thkPG182MT+6wUspqLNtZjLHR/l2uJcBtnkOEfT/dVOpvaTuYTHIChpZ3gAkA5AK0Or06DyzZBB9TYFu9io/V/wCPPHHynSixv+aUXWlvwKjXOc6mSckG4+pCh8Amdjp6Ag3Qmck/WctmZvJUXDzYxgK/bUhxDCQMkBQ339P5qtq3Krh221iltMKwuB/C4fJIObECZ7oMpFxmETbEKXli1kHCRleUwlnshASUSICAb2v2CbqdRzQ4CQbi8W6oK5SIyB3S3cwrWaZ5yYPQCfl7qbKdFoO9zXRkzc+3b9U2d5J+MuEiJOFOJTCF6UlpEWUnWIVsSkR1CNjRNIvBlBEDsolu3HKkx4dYi6DJpaAAFNre8oDWzMJ9UjBCRDTYpglx2tBcegVtOgDJqmww0clCblIqYwu4JjmMLQKbaVL4jjJGR0j+4QXfCplpaYm44P8AZ/ILn16jnnzGUT2jLy1u+lmp1pqN2MsLebkpaczpnjo4FZStWiMtqt7SrsknouD7qnhQVlSziq04M+0eUIOShUxMZV9W7x3AVAV1T8PsFNa4dV2cfRNmEosmMFctZsXizZo0ndDCyMJ2tPZdHxBodoXHo4fquYz7sHoVtj7xbcfrJeLq9o+xq/6f3WdhmFqpCWP/ANJ/RKvR4/crC0wVOi6Na13+YKBsUqdqoPdU5N6sj6b4e0AM6EA/ksf8W0RFGoBkRK2eHODtPSeACCwEnkJ/xNR3+GsLRO1Y4s+PPx+RjXjqQ8wC6DPCW6sb6Z2vaLA3BWCkCKgXd8Ic0VCDM+/CL6ep8ufx289rtE5tUt1DHf6hyfkCsNTSOa7a2XA4BEH/AHXqvG2zEgWJzheeqAMcdlt2Y5TxycM+PlcfPBz6ciGuEHuFZZaBUY6RUAJ/zY/NQ+DTMbamwcnj6lXtl5XH1lFRDTmyrNP/AAyT74V7qVUEBpaRxMBVOa5kb2Qc+UpjyxqqNuclF6bsWKtDx1+qHNDm5vKez1/SoYAbk5SII5Vwp7ZnJUS0G8oGiYYbJVmQCFQGnba4VlI+W5iEU5ViNomeVETJvPSLqYZUJ8rIPVxiEhcpFbmQ7cBb3UwJxJ9rq4acEkVXXmLWH1U3GnSd5Y2g5GY+X0+qW0ee/rFLaJLhvO0TEA3V5+HQItA5BzH92+qoq6p1R0tG1UkzcmSj3VTiuXvIanWvc8hktGCeVkF3SU6nrKTfUFpJqMf3TteH+gT7Lt+GtcNQC0j2XE0ECmCQu54ZDawdMNXLn29a/wDE9ZQdv0dSeRdZH6feQTFjYlbdO2dG6OYyqnPgCM4Reo8PG2ZXRaenHF5tC6bAQ0TlZtI03JWtdHDj+sOXLdRdhea8eJDHGRB4K9JUMMJXlfHXB5gj6lZ832dPwpvkeS1Y8xP7q95hxhVakAusrXmGmbGD81Dv+Z+I/wBCov8AuiBw0pm8x7I2yI6iERw49uRUVRVlQqtdMb8nZK7T2e7/AElUq7T/AHh9j+iL0XH9iOUj6Smco/CUl1QmhCtzrKXKaKfpcmFLbHpp0g+1b7qGsP2jvdW6IfaBUaky8qJ268/XCoBLSC0wRghXDV1fxEPvPmAKoQtNOBtGuZkscHdZk/mrBqqBJu245auchLxidR02fAeT6OwUmUae8WJHckT+5WPRT8RsL2v8OtDqkVQHDoRMLLO6dGPFP8dz/p5k6Rs5JM4m31/oqzQpl8TBPAOPfove/wAUBoo6ZuxpBcbR2WbwzTUo3Gkwn/SLJZW43ScbMuP/ACPG/wAuwuAaC6cNBJU3aJxiKDnf+0gL3Dw1rSGsDfYLka17gLAR15U+VXx4TO6effQfB8sQMOiw9v2WWpVc2QBBmZJv7roatwIja0D6FcqqPMqxu2+fx8MS+K/btB2iIsokz3SQVaJjJ0kDdHsmKdQeqm4dJCmaLw2S2PndDHyiG4AxyjKkaFUwCzOJKYoVBAc4A9hNuqPRf5IgOmVWWwZB+S1fy7Wuh1QnqQfyQ4UWGdrdvY7pP9EbT/k31FLfiOjawkExPCuGnh4FV4IBuG9en0ulU1I3BzJnEHAHZUvqPfG446IOTPJp3spEhgF8AGYHE/mforKIDnyWjiAsTAtenyFFdvxuHGXd90a0SuZUyutrI2rk1RdXxl8ye1S0aI/aOHVpWc5V2jMalney1vTzuO6zh1MqtW1hDyqlM6acn2ROUk3ZSVsP0wr3/dsPZUBXm9Jnt+6mteP9dgxaFIHI5UGCzJtEKV7AG3PuuWslOsBOiq9oK5dM+QjuuxVbOnqt6tP6LjUvxDstsOm2Ha6mt2lG5xHUEfksFJdDR2rs90q9Lgc+q0h09VBnqWyowbi08FZnNh6cvpjyYay2+heA1C/w2g4iIbErreK0/jeEVABJhcH+Gqgf4VS8xBYSIXpo+JoXt5gqMO7HBzXx5Jl/t89DdtSDaF1/D6kV2zABWHUUwzUOHQrTQkbXAxdTentct88GrxdoNMucL9V5qvk916rXgvoEkQYmV5fUCD3SiPjXeGnPqKptV9In4b3NnMK6rayyE3W0Yc3a6nqXsJkBwOZJE/MLVRrO2AjygmIAWALZSH/Lt/1f0SyZ8fDjnfazezcd+1t8uEj9FGmNK95kMxA4n2uPqVDV+tyxgST7JybRy8Mwy1HQazTzBEjFnQPr/fzSFGiXC0t7On/z8lzElXj/ALc93/bp7NOypcNLRkEi39SmaunY8nybRkAyPbv+i5SaPEnSdrKLHTTEjoAQFU/WSRtZjqViCmjxisZFztRVqEbnfICEgq2qYSrowTCEgmk2/GZ/qKTfUEO9RQMhaOH/ALOxoAXNAvHZdzSNO4EWdkXXD8MncRxMr0WgAvcR3XLn29TeuJ6nRz/JHqFUWy6CAVfoGlumc0z8zKiGkkkgtHZF6jw96yrZQaG0wI4ViiwyLKS6+P6ua9qqzoaYXkvGnAg2BAtdeq1R8scLx3jdSS5oABnJESuXk95PR+BP57cGvG/qJmFI1GvnZ5s2jBSqj/MDN4HCyPJaZFjiUSPT5uOZ9tYn07DMxbr/AGUDyOk8lYRUeGloe6JmJ5UHnkmT7qvFy/4JFWpbsrPb0KoU3m6itowy7JX6X735FUK/S/fD5op8f2hOyVE4UqnqKicJReX6rSTQqYaWs9BQFID7NIKW8nqNeiHn9gsupPnPuteisXH/AClYq586mdujl9cUVoQhaOAIQhMNGk9bfde2/h1zRUvM2yvE6Yw5vuvbfwwC6tMiIFlz8nbsn/Bk6X8UOvpet7fRR0DYodOcqP8AEzmv1enpE32Ex7n/AGVtBoFEdIwp5Pswx9cGMR1BiAD8lyvEAC4NAOMrp1Tcib9jhcnXOcXHzNACiduj489xyNUZHpFu91yquV0tUZc5pJJF8wudUu6wha4urmVpHCkoPwrct9RIeIVHWjzcGceyn/MvcMAOFp7LA31BaWKrjI4uKS9tbHl1nHNpGVXWc8EsLyQCikfMOiK4ioVn+u3/AB4THekXO3NDcgcFQKEKk6hISQmFjFroZAWNuVqoZCjJ18F9rtX6VyauV19SPIuRV9SeDL5qkqdF22sw9HBQKBYrd5c9XbVqW7ah91QtWryD1ErKox6dHLP5IuykpO4SVOe9gLT/ANhnMErOFePuR7lTW3HG5mrpPAD9zSrW16Lf+6wcGT+a5gVVX1qJhKWeEk267dTRDiH1WOEHBXKpfeRxdVBTp/eN91cx8U43pfSyt2mMVGe6wU/Ut+nHmCzyep8Y9UzbqKo6OKxvHmXV8RZGqJ/xNa78lzaoulFck3NvWfwk8HRvGC10z2XsdMd1Eg+y8N/CNQh1VoPeOq9roXTIPRGH3eT8zH+W3kvFaIp6qp1lFBwNMXAOY6rX4/TDdU4xkrJoyYLf1UV6WGXlwytdTbU0UlxJDYzyvN6kGTyvTx/ypDRiV5vXCKjpEEpYr+Ne45VfnlZDla63KyHK2xYc/aTVtpf9O3/X/RYmrbT/AOm/9yMl/H7R1vqcsbcn2W3xAQ4LGz1H2Tx6Rz/dUcpFM5SKuOKhJCEEYUlFSQrFIKYUAphTW+CQTKSFLX8ZnZKBkIdkoC0cX663hzjuIa2Tm5gL0fhocxwhsE3k8rzXh5+1iYvZei0zyAA0ScAONly59vT74tPYaEA6d0cqbI3GCYjlQ8Mg6NsGRCm2MXk/kqv1jwMvtWhghSSbhBNl0Y+sWTFrn2gLx/iVT7V5JtMCLr1XiBmnOCOei8lrQP5gt3kgcLjt3XsfAxcutyM8rHUytlfm8lZHq8XoZKlCphWEKqoVpGOfqM7slRTdlJax597Cv0v3zVQFfpfvmpXpXH3CqeoqBU63rKglFZ9ocphLlMZVMovPoCiFJ3pCiFLobNLZlQ/5Vhq+srdp7UKh7LA+7ilj21+R9JEUJoVuEkIQmS+hlvWV7X+F3j48fsvFUDDmnuvX/wAN1Y1bS02Bi5WHJ27cZvhyjp+OfaeMgX8tMT+a0UyW0Qs3iTo8ZrbsWA+gV4nbAaDa11nn2x1/48YoqFsHrM3XL1haXySbcRYrqVy0tiJXJ1kQBMcwVMdXBPbj6sA3OeIWF63akjdIs3qsLyS48rXFtyolVvVnCrqK458+mQZWqnlZVoZgey0ycPD200/UE9T6gosMQVPUCQCsf16E+qiUimkrZUkISQlNq00DcLKFpo5CnJ08N9tWp+6C5Nb1LrV70lyqwuUYdj5nTOUJlJbvJrbWvRpHq0LNC0gbtFTPSR+azrOOvkm9VF4sFFTePLPdRVuez2AtDP8Ap/8A3KhX0/uXe4U1rxdkFVW9XyVoVVb1BKdq5PqgFJphwPdRCFbnjSy1Qjuuhp7ELA37z3W7T2cPdY5PV+M6XiVOaWmqgeunE9wuRWFl6DUs3eC0X52OI+q4VZvlKmNu8b/p1f4WfGucOrcL3Ggcfie6+feAO2eJUrxJhe80R21heew4S3rKPN+Zj/8A4y/xGzzg9RK4+lEm/XC9B/ELJotcvP0PJUu6PZPPutPi5b4XSa0/AcBYwvM6+1R0R/RenYNzSdxAIv3Xm/Eb1HRibFRG/wAW/wAq41YZWRwut1cZWJ2VtijnnsMytrLaYf6v6LGzK2j/AKQf6ijJfx/1HxG71kp+r5LV4h94Vkp5Kc6Z8/8AyKzlRUnC6irjjyJCaSEmpDCipDCKrEwrAqxlTCmtsE0dUBDsKW16ZjlAQcoWji/XR0R21Z56r1Xg22vZ3r6ngryelJbUkZC9P4IdtYGdpvlc2fb0f/pr1vhTH0WVKT5IBlpIhXMHndY/NT0r99AOiDynYHdyqv1jwcsrcrtaEnYMIBlV1nbW5ibK7l/FEnty/Eau2m6T/svLas7nEl0zz1Xo/EKgdLIBk/Red1Ltr3HIGSeFzvc+FNRzqrb3MlZHiStdWO9uSFmcOquO2xSVnqrS8LJVN1pi5ub1FJSTKS1efQFfpvvmqgK7T/etSvS+P7HW9ZVSsresqtKK5O0UxlHKbcqmcXPwFEKT+FEKW/62UraV59lgOStwtoz3KwpYr+R1IEoTQrchITQgaXadu5zQOq9T4LDNZSbFibLzGmJDmkcL0/gO12up2PBAlY59u7j/AOK/+nZ8SE+L1h/p/QKRdeGzPvCfignxZ4HQT9FS5zCYYbxEhZ5/Zz4+8Mf/AEjXDg2ACuPq2ndsknm5uurVeLNDiSBC5OqO5zpmBYxwlHbwOdqR5jYgXIEQsDjJ79Fu1EguJM8TCwHJWmKuQQqnq4ql6uMOTpkV9I+UKhXUvT81rl087j+zSxXVRNIKposrnCaOFhe3p4/VkQngo4VMUUIKSpKQWiibrOFfSyorfi7bKn3S5df1FdV16K5dYXKWHbT5XvFmKEyhbvJsa6JnRkdHKgq7Sn7GqPZUnKj9dV94Y0nen5qCm70lQVMMuzV9H7l/yVCuoXZUHYJXpfF9gFXWyFYFCtwlO18n1VIQhW5Y0tyw9guhQabQuc0+RhXToGWghY5vV+K9Bpm/F8ArNJmDK8/WZ5CvS+DQ/QV2HELgV2w94wojfj+2eP8AtT4Y74etoukCHDK99pCN4LXA3v2Xz3THbUB6GV9B0hJawdgSRwle3F8ufxjZ4w3fowR1Xl2Wqj3XrdW3foDN7LytSBVNoE9FefbD4V/jY3NeQLCxsVxfFKYbVJMdl2qID2QYMiCVzvGaZpht5BCzjq4Lrk081XGeAsL/AFLfqRBIBlYXiCtcV889kzK3D/ox/qKxsC2x/wAm3/UUZK+PPVV+Ifee4Cx0/Ut3iOWeyxM9Sc6Zc8/8it+VBW1B5lUVccec9hCEJoCkFFTCFYgKYUQFIBTW2KwJP9JTCH+kqW96ZU0JgLRxabtMYqSvQeFOjUUxEk2/sLz+lE1D7Bd3wxrn12kWJtIHPdc2fb08f+OveaFsUPdPdDzugdEaGRpWh2UnATeZmVWX1j56/argbAFV6j0ZhSY4kecQR+azas7hAuMEJW+hjPbka0lz3NsARLSuFqQ1r93BPvK7PiLmNY4OJEj0wSvP1QBZjYPE5Wce78Semao7e/r3Kpe082WlzQCJMkcqp4808c2VR2aZKqw1Tdbq/Kw1MrbFxfIVlIqRCiVo4KArtPaq33VKuofeN90qvj7h1vWVUFZW9RVYyiHydlymz1BLlSZ6gmidranqURlOp6ik3Kh0frVUtoh3KxLZqLaRg6lY0Yn8i+5AhCFbmCaEIC+hYthep/hwE6tk+68tQ9TIyvUfw7I19MjBN7rDPt24/wDDl/6dPWvNTxauSSAHbY9gpNa0sBaYaLCFHxBseIag/wCbqnIZSv09ICzy7Zz6Y6UVHNpgkgQbSSuNU2umeb3ldfX/AHbZFiZAXJr+YENfJJiMQIQ6+HrbFWAbYvJjErFM5F/ZbakwARE5WMt2rTE8+0SPoqXq8hUvyrjn5OmNW0sFVKylkjstb083D7Rrp+laW3pEdMLNTwtNO7SsK9Tj6ZDlBFk3iHFRKqMqikhCpBhX08qkK6nlTW3H23D7krmVvUV02/clc2uPMVOHbf5P1ZnJJlJbPJvbToz94OrVW7Knoz9vHUEfkovEPKn9bz/jiB9JUFPg+ygFUY5dhX6f8f8ApVCu0+Xf6Slelcf2MKFX0qQSqegpTtrl9apQjlCtyRey9EdiV0tGZaGuwVzaX3Th3W/SegGeyyzel8W+49T/AA9IfVpuw5sjuuV4jSFLU1B3XW8EIc5p/ELLD4xT2atwt2WX6347/wCfKf24bLPPzXu/DSTpaZN7dV4WIrkd16/wR5f4fTnpAMYhGTP5eP8AB6Rg36Jw7Ly9cFlR3U3uvTeHvD6D27gY6cLz+spxqHggT+irLqV53xLrPKLKJPwgbT7XKy+MgvpNHSb8YWukPJbgZKya0PdpnFwkiwhR+uvj/wCSV5as0SeixVcroagFuf0XOq+pa4ujnFNb4/5NnuVhpZXQ/wD1We5Rkv489KfELhnssTfUtut9DesLEMp49Mef7ioLqkhX1FSVUcvJCQmhUy0FIKKkMJKhhSCiFIJNcU2p1PQUmoq+hT+tv+rOmkmFbkjbpbVR7C3Vdzw0tZqGO3NABuTwuJph5vkOF19D5Hgw0E2hywzelhP/AB19F0w+wHsqyRJcCIGZUtD/ANHTkg+XIUXg2AsFWfUfO/8Aaio8kRweVkrjYJLpgXK0lpa2/mJCy6w/ZbbxGeFlWnH24fiG5wLnugAWJNyuS7aCA0GDfqulr3mfhsp+ab+y5lQzaTYwAREFKPd+PNYqAYBtgxczPso1GuiYyr3OaBBBVVa4F/ZU6nOr5KxP9S2ai0rEcrbF53yOyIUCplRVxx5ABWUPvG+6rVtH1BFVh2K3qKrCsreoqsInR5/YuVOl94FXyraF6oRU49pVPUUm5Tf6kNypb/q/Vn7CkOyyLRrDakP8qzBPHoue/wAzQhCpgaEk0BfQ9TF6j+Gv/wDYUyB+a8tRs5i9R/DZP89TgYN1jn27cf8Aiy/9OvqBu8Q1E/4zCC1pZtvtBAMKqrULdbqDME1HR1Vu8VBDmmMrK9sZLMY5+tI+J5fb2XNqugfhdFonC2awD4pkW7kQufWBBNj7FN6PHNYs2okNBdYnJlZTcxMlX1i4tMNt1VAaPdXEZdk5UPyr3ArO/KuOfkZVOn61FNnrHutXnY9tdKVqpd1lpWWqifMFhk9Pi6Zqwh5UCVdqRDlQqnTPP1SKSChUyMK6mVSFaxTW3H230/uSufX9RXQoXpn2WCuLqMe3Rz/RlcoqTlFbx5OXa3SmNRT94U64ioVTTO17T0K06sRWKV7bYfSqFWMK0ZVScZ5BXaX7wjsVSrtN96PY/oi9DD7Q+Un+kp8lJ3pKmNr0o5TQmrc2ltC7Hj2K26PGVjofjHVq16Q2+ayzd/xu49T/AA/dzjOFDx5oFfcRBIUv4ddFeJyMdVd/EDJeHcEYWX613r5Ly1S1cn5r0fgTw/TfDIu1xzyvO17Vfku74C6fiMtBMkzECE70155vCvWeFPkuaYFsALn+Jt+HqH8bitXhbyKjZ5nlU+NN+2IJzwn3g8fj9czJSP2ebAZKjqROkdIJHRQpPhsYJ4VtQtOmdJyOk3Wbr1rLbyeqBDiCcmSIXMq5XU1gh5JK5dX1dVri6uc6S6AH/KD3WCit/wD+oPdFafH+qnWXp+xhYRlbNY6AW9TKxDKrHpz/ACPum70qlyuOFS7KqOfkJCEJsQpBRUghUNMJJhJpFjU6noKGoq/dlT+t79WZNJMK3HG7TesewXZ0TwXtyCcSuJQ9QvAgSu34c8OrU5MGfqsM3pcf0r3+g/6Jntwk6JndgzhPQEHRMIECMKNQnebZwqy6j56/ajfuLicDCxa0kU+/IhaxxFwZwuZ4gSWmYNovdZVtxTeTj6mtSl0OJLjPusBu8l0AknK11nO2Mp7xmJxdZagta9+RyiPc4pqaQ9cWInCqrY7rRYmT0vdU1j9kRym3jlanJWLla9SblZFtj087m+xOUeVNygrct7NTpWcFBTp+oe6KrHs63qKrCsreoqsIgz7R5V2nH2nyVKv03qd7IvRYfYPyhnqCTsqVP1BT+N59ktb940dGhZwr9aZrkdAAqAnOmXLd500IQqZhNJNAX0bPpwvUfw4AdewjcIyCV5ekPOz2Xqf4dDna6mBjlY59uzH/AIsv/S9xnV1iTt+0cZ+av3n4Z+GGk5v1VAd9vWaBd1Qn3uirVNMREuPQLNXjvUZKji9skSTxmVirEtjcDEznC2PlwJkyTgLJWO3cARIyTf8ANN2T1GSoA1r3uBdOOio4sFbqDIERBMCDwFT87ynGV7RcZ7Kh6vdyqH2VxhyMqYykhbPNbKeVopGFlpG49lqbkLDJ6PDfRaseaRysy16seQFZQJTx6LkntAhJN2UlbEwrGqsKxuVNa4dt+muwjsseoyVr0vTssupFyonbq5PeDG5QU3ZUFvHk5dmFq1Vy13UA/ksoWqtejSP+VKtePqxQqzk+6sUD6inGeQVum+/aqlZQ++Z7hF6GHcSPqKOE6g+0PukojeqEwkUwrc0W0PvPcH9Fq0c7jeFko/et94WvTGKhHdRk7Pj9x6XwD/qmldLx5hcwWuuR4M4t1bBEe2V3fF2n4EzHW6x/WvNdfIxrxmpEPH0XS8FeW1zBNwDHVYNWIcLEQVd4a8U9RTce4TdnJNyvX+HVG/GZtkXweFo8daSAZiy52kc3cC09DA4C63i/m09N+Lcox+teHnPHmlcASSAcdlew7JESCM9Fn3efcP8Awrg7/D6vqpduUed14Lah3G0yuTVC7XizQzUOsBPRcatMrTFvye8ZRSW9v/SuWGktrf8ApiCituD6s2qHmk9Fi5WzXGNgH+EfosQVY9OP5F/muF2SqX5V9O7SqH5TjLk6RQhCpgFIKKYyhUSTCSYSXFjEVfQhqKvoU/re/VnTCSYVuSNmn9Y/0hdnQPDa7CXc4XFoetvsu1oHgVad3XICwz7ejxfSvoWiAGkYB0VD5BJAlxOQVbof+hZebZVRcTm3cKsuo8D/ALUi61hxdcLxB5NVzZfAyLWHVdV9UUw/djmTb6rjavVNfuc9sE4BCyrt+PjfJz6haw7YLjPKp27ib7iMcR2Uqh2sALges2IUaYL6u5nIkBN6+PqLadOfNlyy6gQ02nuukKQpxJ8x4nK5ur9MYQMMt7cfUlZQtGpN1QMrfHpwcv2J6gpOKSpz3sKdPIUFYzIRVY9lVyVAKdTKgiFn2itGmHr9lnWnTWp1Ci9Hx/ZB2VOiJeFWcq3Tj7Qe6m9NsPshqjOof7qpSrmazz3KiqjDO7ytNCSaaTQhCAvp+tvsvU/w06Ncyfa/K8vR+9b7L038NVA3VjcQCcLHPt24/wDFkvaS6o7a6xdmO6lUqHZMXMhU0nNcSA+IvZTr1BtDrTESVm1k9xkechojueFmrQWN2ncOkZV1TykYLsmDj8llqmXfhbF5Nk3R+MmoN9p/DiOirtaynWqbn5kxwq8nM91TG9k7Cocr34VJyqjHkZEIQtnmtFLAWxmFiony/NbGGW2ssc3fwX0tqgO046hYCYXRPmpFc+oLpYL5f7VkphRUgtHNDCsaq1NqmtcW7SnzBUakXJV2l9QVeqFyonbry94Oe7KipvyoLePKz7AWrOkZ2JCyrSy+kPZ37JVfF3VKg71Kag/1JxOfQU6P3zP9QUFKn94090Jx7XVfvHe6ip17VXe6godN7UusSgJv9RSCtzfqdMw9p6FbKXl1BCwjK2g/bSOQoydHBfbueFvLK7Dtm4916TxQbtOI915jw6BWYZt0Xq9W2dL7hY1v8n1yY14zXjzOtyloyBUpl2N3Cu8RaQX91m05gt7OBsqd3cel0xaHTFuO/Zd/VfaeGtIyLLy9Cq8GGNM9chel001PCXA2IyCMJT9eP8rHxyl/2888fCfAwrmVYe3pMhV6iPiwItxKN9muIEhJ163I5vjA/wCYdIsbrh143L0PjI3FriJkdbLz9cX7qsWmXvCFSWuf+XA7rJSC2kfZgJ10cE/iy67LJ/whYiIK2678B/yhYirxcPyPuto3sqqiso+pRqiHFE7Z5fRUhCFTnNASTCFRJAQmElxY1Kr6U2pVfSp/W1+qhMJJhW5Y10B52ey7Gh2/EaC6JtPT5rj0csPZdXTFrXt5MgmSscu3pcP1r6Noh/yTe4lZ5IqRumVZ4Y4u8PYXCDCpqmCRZoJyEZdR4Mn87GeuPJIm/BXnNZUnVeWGwcm4t2Xd1u7YYyRxkLiaimG1Hl7r8mOOyznb0/iyTtlrjc8uaOLiLDqe6npqbmva884AEKt5dI2u3uPeI9/75WvTFrhzIEET+qbuytmLS4NcwGJJ5XE1p8xnAXcqtAoxEGLELzurN8pRHF1a5epPmVQU6586iF0Tpx5+8qg5RTKFTABTaoBTbkIViKmVAcqVQyVEYRCy7ILRQtQee4WdaaVtMf8AUiq4vsqOVfpfvW+6oKv0v3k9Lqa14/szPMvJ7pJclNU572aEITIIQhAjSz7wcL0v8ODbqCZEBpN/ZeZYPtl6b+Hw34lRwmPhk/ksc3bj/wAeQ0pdUa4+YcG11LVubuaxoG4BV6RzyNzSDAtblRrEFzzA3k5F7KHVJ/JUQXuMvEDMLNWkNJEACbZV5nbtnI5WfUPDWeqTxeQhefqMbh5ieDfPCiMxEQpGDPF+EoAPUKmCL8d1SfUrXKqLqoyzZEITWzzVlHDlspmyxUfUR1C2UjLVnm7Pj1ppiWkFYqg8xW6mVl1AioVnj26eWemctuiFKElo5dEptUFNuUl4tenPmCNWPMVGgfMFZrPUSo/XZ3g5r1WVY/KrK2jys+wtFC9GqPYrMtOlv8QdWovR8X2VqD8hTOVCpwiDPok2mHBJATRGmvas73UFZqPvSq1EdOXauplRCnU4UArnTny+xha2zvpkcgLIFrB+ypHp/VTk24u3X0W7e0i17Er2FUg6ERewXjNK7zNeSOLr2dP7TRQTIiFhXR8v/rXlvFG+Z05hc2kfK7sJXV8TbDyCSfdcqjkjqCqjtw+sdzSkODXNlsjMzden8NJdo6tMkSRIMcLyWiIfRpuvY34uvTeDP+0NOZlpCU7eb83H+Lkasfa2Nubqp0uZE8QtPiUB5aARecLKdpa0brgGyI347vGVHxkTp6MRifdecr2JXpvEYPh9FwEwDleb1AyDf2Ti8f8AjQo4Wx5ii0jMLLS9K01PuGwm6eL1izawfZ0j/lWErdrPuqX+lYirxcHyPsnS9QSrZKKfqCdbKP1H/RQhCFTnCYQgICSYSTCTSLGpVvSm1Rq+lKdtcvqpTCSYVOaNVK+yOnK6ek9TTE3lcyj6qXsurpAA8br9TP8Ad1jk9Lg+r6H4aT/w9m6JA4CpqNFS2IMyZVnhx/8Ax7SeioqHe8ySPlZLLqPC1/Oqq/pc8DcRxGVwNfScahLsH1XiF6B7g2mREA8ThcTXj4lHcyZJsYjj81H67/i2zJy6VMOrGIkWFuF0dGwlgIEk9eqyMBAY2IEZn1cLd4ftbENzNxf80V3ct/iu1oDdMMQBleZ1c3J+S9N4mY0bmh15twvL6p0zdPFPD/x1y6vrSBsUPMuKXC6I473UChBQE2RhSCiE0KhPSGE3ZSGERNJaWD/lh3JWZasaamPf9UsmnF2pKv09g89Gn9FRyr6P3VQ/5SlWmHe2RNJNW5gmkhANMZCSbPUPdBxob99816TwI7G138Ci7PsvNMP2pK9F4M4fA1JdE/Cd7xCxzdmPvjqVMAUpxI6qDwGxxmUxdoa0kCPVOPZVOsQDIA6lS7cZ7Qe6xlxAPZY6x84DTJHIMrVUI2kmT2lYztJxBGEoXIrc07s9zZV4cQeFYYm2Bm6gMkq2BOkqoq1yrfbCcZ5saSaFs81Kl6wtVFZG2cD3WmkYeZUZOjgvtto8KvVjzKVMw7oEtX6QVjO3fn7xZVFMlJauShSCimEKxaaJhwV2syPZZ6PqC06z0t9gs/12Y/RzKiqKtqcqoraPL5OyWjSH7aOoI/JUK3TGK7PdOlx/aE71FQqYVtQQ8qp6UVn+khAQmyjVWy09Wj9FWFOr6WH/AChQCh1XtGp6VWFa/wBBVIVRhyfZILSy9BvZyzLRTP2Dh0KWS+Pt1NKbNPQyZXsPD6gdopleL0RPwxfK9h4Y0t0dumFhXZ8nV45XI8VB3SQBJXGpWrx3Xb8UYSSSbzN15vU6tmnqu2w582AwFclvTbHlx4+OZZV19FVZQ07jVeGNaTcq7TfxXpdA/cA+uRgC35rx1bU1KziXuNzMcKmVrOL+3k/I+bM9zGenqNb/ABQzUVXOp6ctaTguS0vj1BxAqsLT/imYXmEAqv8AFGWHzeTH1+PoT69HVeEtdRcHgCLcLzla3OOFx6GqraczSqObOYOVtpeICv5awDXk+rhZ3jsdvD8vDKeN9VraItmyufP8vhUtsr3x8FZvV4/qz6q9Ckf8qwroakf8pSPZc4rSOD5H2idPKlWyosypVUfqP+rOhByhU5jQhCBEkwlwgJNItYo1fSpNNlCthKdtMvqqTCSYyqc8amX+Guv4c7bUEjc2YiFyGZprq6Z21zbkYEALHJ6XDN42PoWgEaEBoFhhZahJqEHnjstWgn+QHXasVR7t8WJ7Kcuo8TGfzyU6qoPuzcG652rYX7Q1xYG4gZXSq04kdBgLHqHfDplwMx5bG/dRHZxXWtOdVZNRribEyAMrdogIAJEgnOVho0nVahfUJLhi8AXXVosDBtDbSnXTy3U0zeLE/wAtEc5PC8pqjm69R41UikAAfcleU1ZzwqwXx+uFhPqKD6Skcpn0Ldx1WmkmE2ZhNJCFByQwUFHCEUgtb/uaY/yrItdazWj/ACgJVrxdVQr2W01U9v3VCuNtJU7wEqvD9rKmkE1TnCEITAU6X3jfdQU6P3gSPHtbTvVXovCIbpNUS6wpEfVecpGKgK9J4c0/yGrJgQ0TB6kLLJ28f0v/AOISJ9QccgBQqu3ONyCL+6m0jcSDAVTiA07zb2U13xVUt+J26LrK8mJtfI5Wms8iYMn8j8lle/8AwkAcwiMuSotb5TJG2VFrbmY+SDUJzGIsMpN2nJgJsgVVUVzlneZM8KoyzZUIQtnnBaKZl89VnV1PLfZTk04r7bWhSry6iO1lFmFNw+yIWH69PvFhKSkUlq46Ewp0KFTU1m0qLdzyuhX8B1unoGsQyo0CXbDJCC8pLpipZHRatV92w9lkpZC2V70WHss727sPeLmVOVUVdVyqThax53J2SnTMVGnoVBMZVVlj2uriKrh3VL8LRqfvJ6gFUO9KUacn6gE0gmqZRpqfd0z/AJVAKbr0KXsf1VYUOn+jIlpVPK0C6z8p4s+X8NXUT5HjtKpVtHLh1CKWHbfoXeT5r1ngdUFrmG4jIXkdEYkDK9B4draeioValb002kwclY3t35zy4HP/AIp1vwHGjTcPiPPmjIC8mTJkq7WamprNVUr1TLnmVQurDHxjxOfmvJf9QIQhW5wkmhACEkIDoaDVQfgvwcHoutqBtpgdl5oGPdduhXdqdICTL22Kw5Mde3tfA+TbLx5f/i7VwNJRAyWyuauhXE0ac/4P3WB3qUYtvkdw2ZU6mAVBuVN/pTRj9VBykmcpKnNQmhCAkmEgmEmkWNwoVlJqhVSna8vqrTCSYVMI1C3wz2XT0l6jTm8cQuScM9lHU60xspHa0ZI5UeNyrq/z48OO8n0an/EXhfh+lFLU6poeB6Wgu/Rc3/8Ay7wptVxaasE2JZZfPd03Sm8q/wDFNe3lf5J5WydvoWq/iTRfB36aar3CBIiD3WL/AIlVrbWuptcahw0xBK41ajToaWhBJqOaCRwBCupP3MAKxuMlexwYY+Prt6NtCrShtSnBAyYC2NIaLAyDgcriU/EtSzTsa+qX0mG4dcge66rajaNM1ajwWNuSeijKe/TPPHL/ALMfijX1HhgyeFyH6Gk6hUq1XukEgbcFKrq6viOuN3NpuMBo6KXiNVrWikw2aIhXjHRPWMlcatTDCC027qp9RgEbhK6es0TT4aa9OpuO3cQQvOrfDHfby/kc0wusW0Xu0g+yFjBINirqdfh/1VXFjhzy9r0JIUOgFHCEjhBUBa9TYx0WVglzR3WnUHzlK9teP61SraltGe7gqldWMaRo6uR+rx+tZUIQm5zQhCAFOj6vkoKylk+yKrHtKlBqCbBek8O3DwvVun7MNAxfIheap+qy9F4eSPCdSQ4x5AR33BZ5uzi94/8A7AWgUhBJDuqqcOT0wpucQ0AOicyVSQ0NECR7qK75PSipYWAn81ldLnHn9loqgXAaQDyRwqA3eC1npH5pxzcnZMZBEEkdVIdNqkIY0tAmehwlaBAg8hAk0jUx3WYrTU7iVQRM2VRlyMhQgpLZ5pq1h8rexVKtZ92exSqsO2yk6QtIEscFkoGwXZ8J0B1k1HnbTBi2XLny7elM5MN1wn+opL2jv4e8OqMj4b2u/wAYeZXmvF/C6nhlcNJ30n+h/Xse60lck5Mcr6bf4cazZXeR55DZ7L0tCzIXkPAahbqn05s4A/T/AMr11DCuOHmtmby/jmhbotfNIbaVXzNA4PIWd99M35r03jWjGr0DobNSn5mFeZHm0o91llNV6vxOTzwc+rlUnCurC5VK0xc/J2imMpJhVWMX17hh/wAoVLvSr6t6LD2VBwpjTNAJpDKatlGj/wDWZ7lQCm3/AKYdnFQCh0f0m0SVncIeQtLVRVEVSjFPL1KiraP3gVanSMPHunWePbZovvCDhT8arFmlZSsN5kx2VekMVz14WXxeqamsLZswQpxm8nTzcvh8ez+2AphLlNdLxCTQhACEIQCSUiFFAC2eH1vhvLDh4hY1JhIcCEspuNOLO8ecyjv17aaierf3XOd6luqHfpaJ6sn8ysLsrnxj2vkZb1TCtPoVIVpu1FRhfSh2UIdlCphewhCEAwmgJhJeKYChVKsCrq5Si8/qrTST5VMYnqXhlJvUhYLkyr9a4moB0CoBhaYTUcfyM/LP/wBAKUE2AulK26Cg4036gtJa209CnldRPFh55TF09Bo6muqilvgtaNzjeAt9fQ/ylX4Lru27g4GxC5+iqVqFT4lF+1xEdZC2V36j+XdWe/dUPl3HouWvcxmUv+m/w+rpKmj1OmqFhqkE+bgRaFlreIaetpWNcZFJsVGH8TosuMGufUAiSTFk6tH4JbLXDdclxyVXqs/C+Vv43eHFrNxMCpHklQ12j1dNpq1qe0G5MqvRVHU9QyoA07XA+YSuv494jU1ktZQFJpA3GZn8ktRWdz3JjPTy+o1FVulfRD/syRZc5dHV0w6mSMrnLow6eR8rG48gQkmrczRQfLdp4wrVnoetaFll27eG7xCDhCDhS1ToCazB3CsrGXn3UNN9+36p1PUUr21w+iIyrdR/09MdyqhlWar0Uh2R+q/6VnTQhNgEISQDVlPDvZVqymPI5FXj2lSMPC72jc1vhdaZ3Oc2R1XApmHdF39OAfDHy0kmo3i3KyzdnB1//SHrOBMdAEVrNiwaf76Ji3kOFW+bk4Juod9Zari50EgADI5VQtPEqVb1d8T1UQCYiSqct7W7QGk7p/ZVT5lbMCNgCqGSg6TjKre4QQFY/KqIsVUZZsZQmUls8yhW0Q5+5rWlx6ASo6ei7UainRZ6nuAXu/C9HpvD2hlBg3R5nm5KnK6KZau3jacgwZBxBXtNHTZT01NlKwaFfrfDtLr2H41OH8VG2cFmo06ukeKVYgn8LxhwWetr5OXyx0303nlLWaWlrtK6hXEtdg8g9QoAlWBxhPTCZaeV0Ph9Tw/xs0dR/gcWOGHBek0zgbKVUNqC4G4elxFwqaTKjXY+cq8UcmXldtuRBXk/EKH8tXr0wIbu3N9ivVtBi64v8QUbtrcEbSp5J626vg5+Oev7eVri6oWjUC6zox6dHL9kE0jlMK3O0Z0o7FUHC0U76Z3YrOpjTPqIcphJMK2MaGX0/s5QCnS+4d2KiFDo/ImzKq1AioO4VrCoasQWlE7Pk+ilSaYKiFIKqwjXQk6gAcrm6lxdqarjy4roUnRWpuXMqGXuPdPDtHyr/CREJpBC1cJoSTQAhCEAKKlwooBJhCAgR19PU+JoGDlhLf3/AHWd2VTp65pU3sid0fJRfVc4nhZePt6F+RLhJe40SByp/GYGXcsBJ6oT8Gc+TZ1Gh1ZhNpS+K3uqEJ+MZ3nyq8Vm91IPaeVlTR4nOe/rWDKmFiDiMFXMrkeoSpuNbYc+P61hV1chSpva8eU36KFTKiT26srLjuIJhJMJsor1rYqj2BWVbdeWy0T5gLrEtcenBzzXJdGF3NBqqZ8LbpmM88nefmuErqO9vma4t9ijKbh8OXjnK9JQYGjc6zRyVRrNcKzW06Q+zB+ZXOOqrvYG1KhLei0UGCqyWgn2XPZp6l+R5esWipWq1QwUtPsYwy3aPMfmq2bq2oDNS57WxbdeCrGVajPITuaODwp7mvb5myOyNuf/ACZTqs7XfCrOpkztMSurp67NRTFKqbmwXJq6amZcx205nj5rO7UVdI4bh7EJ+O+nRh8nGT+Tp1P5ejoNWx4b8aDY57QvMLdrfEHaou8gbuABOTZYVthNT2835OeOee8QhCbQSYCtzrqAuSrlFjdjY5Ullbuu/jx8cQg4QgpLWaUfaz0B/RD8qWl9Tz/lUXZU/rWfQm5VmrzTH+X91BgkqWr+9aOjQj9Vf+OqUk0JsCQmhACtb90VUrRal80VeIpesL0Om2/8JMEgmq0ST2K89S9YXoKUjwq3/wDQfoVln27OD3P/ANIcxHyWeqREA25kq4kOZkNjkcLPVPUz3OVLuy9RlqRutZDDDg48CAoky4AmFbTAdZt+s8JuWe6H2aSYMqlvZXVAPhQABHOJVTI+ZKId7Dgqi4bYhWPuTCpfhVGWbMUkyktXm1u8FqMpeKUXPIAkiT7L13wqjHb6fmHIC8XotBqNfW+HpmbiLkmwC9f4XoNdomNZqdU1zcBoEkfNFsY5y3puo6kxmVdVIq0DubMXAVFfRuc+RVDX9YhA/mKbSH7HRy3olqM91bS+1pgjynomRtVTXchXNqSIePmjQ3tCVZTTNMG7bpsanBUxZZfE2b9FUEAmCtRIHMlVVWfFaWOPlPCL0rj/AI5SvAajJWbleh8T8A1DN9XTubUbJOwWIC88VE6ehnlMruIuyhDsoVsf1poXpPHsqCIKu0x9Y7Kp9nFTO2uX1ioppFMKmEX0fuqnyUQpaf01PZR5U/rf8i1iWrE02lNiepE0J6FKdtMpvCsgUgohSCtzRcPwlc5/rd7roj7sdiserbtrujBunh2y+TP4yqAmkpLVxhCEIAQhCAEimlEmEAgJUoAQOgF11/D/AAV9aH6iWt/w8lTllJ2rHG3pzKVOpWdtpMc49gujR8B1tUSQxnuf6L0ul0dOiwNYwNA4AW5jYFlz5c1/HROKTt5Mfw1qfhkmrT3dLrFqfCNbpW7n0S5vVl17wMT2JTmy/Sy48fx80Qu//E3hP8vU/nKDfs3nzgD0nqvPyunG+U3GFmro4QgS4wBJ7LoaTwLX6qCKJptP4n2RbJ2NWufKa9Cz+EqhH2mqaD0a2U3/AMJuj7PVAnoWqf8AJj/avDJ50GOytbWJ9V+616vwXXaSS6kajB+Jl1z4un6p45ZYtAMiyVR+xvdUscWnslVcS7twlMfbXLm/j/tBzi9xJKQKELRy9p0mF7to+vRbWNHoaPKoUWbGgcm7v6LoafT2BcI7LLLJ08eOozP05eAGKh2nrUTMOA7Fd6nSAwFd8EFvmE+6jza3jcjS1nPbDzvHfIWkCHWNjyrqugpzupja4YIVYFi0+ocJevwrudq3Esd1HIVGoa0sNvJyP8PcdlqdBbfI/RUPO254z7K4wvtyK9E03RkcFUro6mmB5RduWrA4QVpKzymkm0nHhXsYGe6VMywKam2urj48Z7CEIUNggoQUyX6b01D0AVZyrKH3NQ9wqzlT+t/+sNnqCNUf+YPsP0TpXeFHUn/mX+6J2MvorTSTTYkmkmgBW/8AbCqVxH2QRV4lS9YXfpgN8OpkX3PPysuBT9S79IH/AIfSBxvJ/ILPPt2/GJ7gI8vHX8ljrESbD6rS+5h0fI8rLUg+WLZsMqHXn0zyDJ/IK2n6Tcx7hUTDieeBC0tjaI4H5p1z4I1j5RNyRKrpzE/srKpcJ3ZN4UG3CDvZPOThUG4VjyINlEiKYVRll7YyoqZUVq86ur/Duu/k9a5jiA2qIv14Xsm1mVmA4cF83hdTw3xmrpXBlYmpS6/ianqVjlL3HvoFVg6hUVQWjc0XbeFm8P1zKzAWvDgeQug6HAFEYVkIa9ocw2KKbocWlAZ8KuWfhddv9E6g2xuHzTJaDtupbnOzhUUzuKvENbJMAcpaPejUXOAXJ8S/iLR6MEB4qP8A8LTK8vqv4l19d7jTcKbDhoEwqmJeT2tWqJgG68X4qxrPEawZgnd9U9B47UDizVukHDwP1WavVNes+qfxFTlNOngtqlwuhN3Cik3va/TH7T3CjV9ZToGKgTrjzqf1p/0ZzymEHKArYfq/Tf8AcH+X91HlPTep3dpSOVH63n1i1isqidO5Vsyromk4dlN7b4zeNc8YTCQTWjji9v3R7GVTr2+Wk/giFbS9Lh2WhlD+Z0jqYyLj3Sl1WmXH/kwsjjIHRBEGChbvK6NCEIAQhCADkJgEkNbcnCXddjwTQ7z/ADLx2YP3U5ZeM2rHHyumrwnwsUvtKzQahx2Xeo0gOFCjThUeJa2tTezRaFu/V1OeGDquS2511+sJ6aNb4jpPDxFep5+GNu4rm/8A+Tuc77Dw+o9vUuv+QW3w/wAB0+nPxdV/zOoN3OfcSuu0bQGtG0DgJ/xn+0btZPDNa7Xac1Had9AgxDufZbIUsohRewqq0WV6L6NUSx4gheLr/wANaxviR09FhdSN21TgDuvdQiFWOdx6TcZXK8M8D0vhzdwHxKvL3D9F0YVkJQptt7VPSEIiFVraWpq6dzdJWbRq8OIkLiP0v8R0fOzV060fhtf6hOY7/T8tO8/zZXF8V8Eo61pfSAp1/wDEMH3UdD4+TX/lfE6X8vWxuwCe/RdhwT/lhR6yj53Xo1NNWdSrNLXjIKqOF7XxnwxmvoGABWbdjv2Xi3NcxxY8Q5pgg8Lpwy8owzx0rVlBu+q0HGSoK/TCGvd2hXekTtv0DBVe57rgXXTptWHw5sUvmukyBzC58u3dx9bWMarQlSZvwr/hAQoVazuMLLXbJ3gXC6TqBiVkrAUzchOFdWMJ8zXDqFmrO+zDsEWKurODXy3AKzPMhzDiFrHLZ7Uky0A8LHWbDjZXB0mDzZJ43NnJwVU9CzcV0MFXKqiILlbZLLt0cX1CEjnqiUlhByhHKA00raU93Koq5ttK3uSVSVLe9RZQvUHuq699RU/1FW6YTWb7rO8zUcepROxn9ISaEJsQhCEGBlXP+7aqhlW1LNb7JVePRU/VbK79Ez4fRacbj+y4FONwnC79J0aKiLAy6Cfkoz7dnxlTwb4I46rJXDmyXSZsDK1Vdyx1rdVE7dPL0oZO88LS2wmSe4Cz04wJknHCtqPDQW5hVXPhdRB9zMkqbfK0KkEuPT8leZ2g9kKxu/bO87rqVeG02gZi6He6hqCA7aJt1TjLK6lZSoqSitXn0IQhMmvTaqvpNr6FQtM44K9R4V49R1I+HXBpVIuRgryQ+6+akyxBBIPBCnejy4pm9+XiptILXwZBaUams00XbTewXj6Gs1A/7l1bU8R1VGo0/Ec5hglpuCjzm9Jvw85PJ6uiRtXH/iXV1R4XVNJxY2QyeT1WvT6tlWk17DLXBZvEaTdbp3U3/dgfmtI4r6eFhC0a3SVNFqXUanBseHDqs6sgrWVHMEcKtEpX2rHK43cat7Xt7pBUAq1j5scrOzTqw5fLtdT9QVurEVFVT9QV2r9fyUfrrn0rKcpBMoGVbn/V2m++Hsf0QRdLT/fNUnCHFRe2+P1TYtNP0n2WZq00rqK6uLpzIgkd1JOqIqvHdILVwdVdRzHZatC6C4dMQslI+YLRpjFRwUZOrhv8oy+Lab4VYVWXZUvI4PKwBepfRbqtMaLwL4IGCvN6ig/TVnU6gggrTjy3NOP5vx7x5ec6qspSmRKCFq4ClMJHKYQFunonUahlIZcfyXr9LSDGNa0Q0CAFwfAKO6rUrEenyhenoNsFzcuXvTp4pqbaKTUvDtN8On8eq2K9XzOnInj+/wBlbTCvGFjKq+zQEnODRJMBc93jmgY8tNeYyWsLh9QESW9E6YUwFTpK9HV0/iaeqyq3ktOPdamNRotq9qIWg07KohGhtCElIqJQCKiQpJFBuf4r4ZR8S05Y8AVAPJU5B/ouf4Bqq32nh+rn41D0zkt/2/dd4hcfxOl/L+JaTXMb6ninU+dv3/ILSXc1U9Xbe8Lyv8TaLY9urpizvK8d+CvVvELBr6A1OnqUXD1tIHvwlhfGnlNx4WJFsrRSO3Tz3JWYgscWmxBgrRT89Bw6Lrrnnbr+HsP8uwdRK0VKmlpOiq/ze6ehp/YNiwDQEVdDLagpua34nqkSsPW/bs9+M0nSbTed1CtujjkLfSqFxAmVlbp3y5z6u5xjzACbCBwnTJa4kWU08f8Aaepquq+RroWLbpqLv+YrySJDQr6fmqu3EgG0hSq6aqfhGi5rXUph4F79U4nJjqO02opO+BeOQVzy6Cxxxh36LpUvD/hva5zhIEeURPusdajtq1KR5u1VGdl7YajSys5hymL26qdZpfSbU5b5XfsoNkKhFcbXu6FOVKq2CCoIa4+oaSEIUaOUkIDYbaemOypOVdUP2bB0aFSojqy/F2l+9B6LLyVq02SejSfyWUIhcn1gTQhNiEIQgzblXVcD2VTMqyqIIS/V49FS+8C77CBoqJDiMlefpeoLvAj+VoeURB+d1Gbt+KpqECQbGJ7rHViCcHgLTVdMwJtmVkrHiI5U4tea+kWHa4WlJ+fzKKYMg/NScA7r81Tn7iNMecRlXn0+wVNMgOVridhEJVeHSkqqrd5KuIIMEQe6hVZBkKozzm4ylRUiolaOChCEJktbemU2ZSp+kpBQ2n41U3HcrtWCabHLK04Wl/m04ByFne3bjd42KtPqq2ldNJ8A5abgrYfGq5bHw2T1uuchaS1yZcWGV3Ylqn1NaZqukj09AuY5pY7a4QQuiEtTSY+iXus5uD1VY5+9VjzfHlx8sfxzk0kLZ5xpgqKEjlaKdXaRNwtmocHsD2mQRlc2VJr3NwVFx37dPHz3GavS4pcpNfuzYppNJZfcW0LVme4VlS1QqqkYqNPdX1x9q5RXTh9QxaqOQsrMrTSPmUV18LDqhGpcoBX64RqPcKhaTpw5zWdidM+YK9hLa5jlUMV2KwKmtePt06JBiLzdXa7SUtXp4dZwFnrPp32gZW//ALc4KiXT08sZnjrLp5HU6app3w8W4IwqV3tY0FpDgCJwue/w8uYX0jMfhOVvjyb7eH8j4WWGV8OmDJUsBNzHMdDgQe6TrCFo4LNPSeBUg3QMPLySf0XdpCFzPCR/yGn/ANAXWphcef2rqnrGLmBWhQaFR4jXdQ0jvh/e1D8On7lTJsqx1GV/HNe7R6YxpqRio/hx5+X6rvaf+HvD6VMMdTNQxkkj9Ff4R4ezw3QMoNHniXnqVuC68cZI58s7a8/rPA/+G1P+I+G7pp3qUv8AE3kLZTqNqNbUYZa8BwPYrrsNi3LXZXn9Az4NJ+nn7iq+mPYOMflCz5cf1WGW/To7vKqXKbQSFF4hZaWor1qWmourV37abMn9guDV8a11Uk6XSMZT4+LJd+WF2aWi/wCL68/FJGk0pxPrfz9MfVd1jGUmBlJjWNGAAtceP1uoueq8bo/HC6q2jraQpOcYD2mWk9Oy7Cu8Z8HoeJad8Ma2tFiBG7sVy/Caz6mjDKs/FouNN89sH6Qpzw0vHLbcVVUY17dr2hwkGD1CtUSs1KHrNVWqoslVEN4bxNnw/EdQ0YFQqOmvub1C0eOtjxWt3g/kFm0pis1dn45v16bSH7Fo7LXTBNlj0QimAVtYQMrnvbvx+oe0gKluT7K2tV3jyi3QKNGpSYSXt+qQ2ppXdbK1tmFzzUbud8MG5suhS1MtDXwTGUyRqHaMLk64S5tQepq6ldwXM1RTicumdzRO8XZUFwsxplhLcgXaeoWkENEH0H8lB/QqkRTVb5PZZ1sfenPSyyGycXCQhCZhAyhOmJe0d0HO2zUCHR0CoV+o9ZVCzjry7XULMqH/ACFZQtTLaeqeyyjCcRy/hoQhNkEIQg02ZVlf1ewVdP1hTrespfrSfUqU7rQu8baPT/6Tf5rgU/UF3qhcNPp4/wD5mfqoz7dfxmaq4R6hJwVhq3cTwtVQ2P6rI6Rylivmp04F1MTJJsVGmTyLdip7g4QBfMJ1nj0kG3umYBIzbIUGkumeFMmAQLdlLSdK6nHEqsgkQrm+qeZsqXna5VGeXpkKiVMqJWrz8iQhCErafIQwSYSpepI2ck1npe1XsvReqGHcIWikI3A8hZ12YMxUZUn2KrcSGkhVGOV0Zq02HzOAKz6jUGp5R6R+aoJkoW0wk9vN5PkZZzx/AhCFbmCE9p2h0HaTEpIM00kBIHKsbUvdVJosXjlY0tNwtWo+9K57H7St1Wox5DmkQQsspqvQ4eSZYmxaaeVmp3xdaWLLJ38KjxIfaMd1Cyrb4kPJTPdYlePTl55rkqbFc+xYVQ03V7/u29kqWDfQxIuF0Kb4ocFc7TOFuJHGVvox8G4iDCz/AF6uPvFz9WLuKroXa4dldrG5hZBVFGi9xzED3TntHJlMbbXP1j99cibNsFncZUjJuoFdcmo+Z5MvLK5PX+Cnd4dQP+WPzXZphef/AIaq79Fs5Y4j916KmFx5z+Vby7kXAWVNGmNV49p6ZEs07DVPucft9VeFLwhkeKa5/O1g/L/ZVxz2nO6jtC5Utp6LzP8AGHj7/CNNT0+kdGqrid3+BvX3K8FT8W8Qp6j47ddqBVmdxqErq05n2VuVwwNviGvH/rz/APRqu/hTxg+MaBtSsANRTO2oBg9HfNQqgDXapw/HVn6AD9llydL4+23TAHKza6r8Nr3ATtFh17K6i/ZTcs7W/G1lBhu0v3O9hf8AWFHeov8Aut+h0w0mip0RkCXHq43J+quVlRoZRNV7g1ouSTAAWahq9Lqi4abU0axbkU6gdH0W7BZgrzz6X8v45rGCzarG1QO9wf2XoCuN4mNvjWncPx6d4Pyc1RyfVfH2SRTUSuZ0Kqiy1VqqLK+5unA8b44Q7xesJsIFvYLCzyvBVmrqfG1laoDZzyR9VV0nK7JPTmt9vS+H1N9EXuLLYWucR/hyVx/CKwDww/iC71Mwwjpdc+Xquzju8WZlQVJFJj3RYwOytDWvaTVpVAJidpyq6YdSr/GpWeunT8QqNaAKO4WJkjKR3yjlvDWuIbSeIz5So0yKji1tnATHIWrU62vU3taNodMx/fZLSMA3Tk5KB7UPa7a0nJWLVeQ3XSqu31C78LcLlap29zzw0KonJVW2B5+G4Oab2OFWLjafkVTpWES/kq0Q9stNk6iUuo4Kz1BDlouc5UKrSWz0Q1xZ0IQqUFOgJrMHcKCu0gnUMSvR4T+UX1/UVQra3qKq5UR1ZdrjbSVPkPzWULVUto3d3BZhhOI5e4EIQmzCEIQFlL1hFT1lFH1hKp6il+r/AOqVL1hdmoXOp0gTingjuVxaR+0C7DyW0aQt6R7qM+3Z8bpmrHvPZZXnzFX1gNx2me6zuBmD+SMS5b7TbZkqQknp3CrmytZLWXCKWKbB5TAJ62TNgT36IBsBJAGBKT4jrdS1AIa4A3veFTWEusCrhLvfKQE5KcLKbmmA4UCp8KJWsedkihCabNOnlKp6ihmU6g8yX6v8WUjZaaBiqIwstOeFfTMOBxCjJ18V9K6oh5UQra4ioVUiFlPbLXoRLmY5CzrpDKzV9OWy9g8vMcLbHL8rz+fg1/LFnQkmtHGEIQgghCaDCEIQAiShASG02VHMMtMLoafVtcdtSGnE8LnJqcsZXTw/Iz4r6djXgnSg9CucEN1dT+XNF3mbxPCGmQs5j4x1582PLl5RJuVozRPZZwtLPu3eyVXg06U+Uf3K6FA8clcvRnrddWiBIabTySsv16nDd4M+qEuI7LhVTU1FX4dJpcBwF3tY1zmlrSATYLV4b4dToMAAzknJVTKY+3D87eVmP485/wAJ123d8EkdAQsNVj6by2owsd0IhfSqdJgAht1VrvDNNraRZUpNkjPKrHm/uPJy4p+PJfwxW26qpSP4huHy/wDK9jS4XmPDvAddovEW1XNb8JpIJ3ZEL1FEWCnk1ctw8N61V4Cl4WY8T1bf8TGEfmEoRRPwfEKVXh4+E79R+/1Rx3WRZdPC/wAY6h2o/iXVSZFIim0dAB/WVx203OMRHN11P4spOo/xJrQ4ep+8exAK573OLGtJuQCf2XUwdPwjxmv4F8V2jIc+s0AlwkW6BWt/inxMVS91Rh3GSNgXIpUzUcGjJWjU6GppwC8KbJe1y6er8P8A4so1S2nq2hm63xG4B7hej8Oh+uc+RtZSmeLnP5L5OTs5v0Xo/B/GjR/h7xXTvcfiCiBSM8E7Y/8AspmGrs8spY0+Jfxh/Ma+u34La2jDXU6dN2D/AJz3Xl26ipptS2tpqjqdRhkOYYhZ+AnwVoz0+ueB+I/8V8H0+scAHvEPA/xCxVHiEO8UZ1p0D/8AZ3//ACuf/AEn+H6gOP5h0f8AxathcK2q1FcXBdsb7Nt+srPkuorjns1BynCg9c7ZTUK4/jmq/lvD6hafPU8jfnn8l1ai8d/EOrGo1/w2GWUfL7nlXx47pZXUcrZZRhTc+DCW6V1Odq079jmmYIcCvQabVCq0cOw4LzjbEdIhaX1XMa2vTPm/EOqyyx22wz8XogeVawkCYJC5nh3iNOuyHHa4ZBXTZq2NjBCy1Y6vKWbiDi1x6KJqBjCG5NlXqNTTE7crGaj3GycxTcl+oq7W/DZcrLUpn4DmjJyrG0zMm5V/wpYU+k62wVaJotaYsWrn0nmm6OF2XEEfBqYOD0WVmmZJp1G7mynKi41UWB0OY6JUhScbcrSPD9NP2Zrz0F1M6d9IS+oabP8A1Df6I1vpWGWu3Hq0nU3EGyguvU1GlcNrt1QDkMCqd/IuFqT2nv8A7K/DL+mnnh/bmq/Rj7eegKsdRpH0n6XU9PpyxznAhwiLZ+ijLprxz+UVVMqAVlTKrFypje9rK1tKO7lnWjU2oUx3Kzqp0z5fsEIQhAQhCAuoepQf6ip0Rc+yrd6kv1d+qVP1iV164AayD/2xZcil6l1NSdzmHHkbaeyjJ1/H+tZaxjB91RCuqki6plOM+S+wTEK1hLiB16KoRK10qcNBiSRdGR8c2kSJEx8lA37XupOg5F1W6Le6lvUhZyrDiX9BN1PAkqNnIKsagVMBQK1jz8kUIQmySblTeMKDcqx1oSaTo2CLq1vVVgzflWNv7KK6eNOv6gTggKhaKt6TPos5RFZ9mradiFSrGZRRh2NV4e19L4tHyum7eCuU5paS1wgheh//AF/Yrm6ljahvnqr4+S9VzfK+Lj9sGBCk+mWe3VRW7yrLPVCEIQQTSQgGhCZaWgExBxBQYlNRTlIzVlNwiFUmClZtWGfjdtIWmifKfZYGvIV9PUhmWz81nca7ePmx/WzSmHLp0nC2SB3XI0rw9xgrqUydo3CeVjlPb1/jZTLH00Eb9Y1vDRuXWoNgBcrTR/Ou7sH7rrscAAprzfl5W8ljQwK4RCyfHa3lH8yIO0F0dBKTkaXMCi1m1U09SKnpwrw5ASUajBUYWEkTgjg8FPe0cqupqqdOw8zuAEDTi/xT4XU8VpM1VBk62gzbVpDL28Ob1/vovGVfvnjo4hfRyX13AvgAGQAMfNeA8SoO03iWopOGHmPZdPHn5emOeHj7R07tlRpFl6HUMo1tA1xfufF5XmgbK0VqgZt3GFt6ZVXWaA8wlTBcyoAJ8s27EFJ5ldP+HdMa2qqOLZaGEEHkEQR+am3U2qTfpyAhdPU+Ba2jV206TqzTgsuV1vAv4dDNQzUeJgHYQ5mmYQ5zz/m6D3R5Tsas9PS+D0X+FfwvpaAG3U1gSB0c68n2H6K5lNtKm2mz0tEBM76tY160fEIgNGGDoP6qS588t1rjjqIlUvKvcLLJqqrKFJ9SoYYwSSoU5fjviA0OjcWkfGqeVg/UrxK0eIa1+u1j69S24+UdBwFCjpq2otSpPf7BdWGPjGGV3VJuiFedNXYfNQqA/wCkqsm5tBHBCvZaWvEAQrKVQQ5rsOUXelvcKudri1SadNvwK4cPQ6x7Lp0gXR5iFyi8EQ5dHQ1PiUheSLJZLwv43U9M3LjKv2NFgFCiQRclXgdFna3kJtO6tc2GoaITefKs606YqjA+oAcZUXxRY57xLWiVoi8rneKVw5w07TYeZ/7BacWFzzkjPlsxxtSPjVcU9lBgpzybwsNSo+q8uqPc93UlQkKQ7L18OLDHqPNudqTbJgqKYV2FK1UtOHiTf9AoP+yktEg2nqm1+2m1vW5H7Irv31CW3aBAAXn5cV5Mv9PSw5cePH/agvFQXue6gBDuysGwGHjy9Rkd1EsLHxMjg9Vz58dw9Orh5ZyFqz5KQ9yqFdrPVTH+VUqZ0fJ96EIQhIQhCAvoYd7Kp2VbR9LvZVHKUaXqGyy6eoLvKT/gbN+y5gyF0dQZLGgXDW/oFOTo4PrWd7pP7qhxurXkd1SblOM+S+1lES661hwL73IwRdZqRDQrqbo79phTk14/UTeeBgKkmYCtdk/mFVylF1PYTaJsgC4CYDS0znjuky/shUYgoPEFTSetI4MulSE0lTFIZVjsBVBWz5AlV4k03VzLrOMq5hU1rx1e4Tp/YrOtGaLlRCmN8yVjMyoQpsynSw7bG3olc+tdxXQZ9w5YaoCnHtfP0oiVVVogQW2lXcpVPSFtLp5+eEyx9shaRkJLQFNunZVab7Sr8nLeG36siFKowsdBUFbCyz1TTSQgjQkmgwmEkICQKAVFCQW06hpPD2mCOi6TPFabHx8M7OoyuSnk3MqbhL26OL5PJxfWvQaDxFmo1zQ2ns8pGcrv05cF4SjVNCsyq3LTK9x4dqG16LHtMgiVhyY66V/lvJd5dtNLSOqu8xhvK6DKQaAxgDWjhVMfZXUnSVEKufVpHR6gs/AbtP7KL9RC6WvoivSj8Qu0rgPcbh1iMpZT2rH2udXLzAKsosEzyslIjct1EhLR1rpNXB/ivwg12t1tEecDa/8AZd+mVfZzS1wBabEFVjdXcZ32+XfCeB6TPRR2vH4Svfav+HNJqCXUi6i49Lj6LIP4Oc4/9YI/0f7rpnJKxuLxYpue6GiSV7X+HvDf5Pw8OcPPVufZatL/AAzpdG8PeTXcOCIb9F09sXKzzz36XjNMdWiCwtIkHgqeiqsANDa1hGNoABVlS6w1wQ4ObYhYtO3VhELFptUXAB2VrD5TKwyFRqNGzU03U6rA9jsg4Kv3KDtV8IZgJwnL038NaHTPc8Ut5JtvvHZbBpaVNoaxgaBwAr2a9r7BzSh1QPuEW7OemDUadvAXlfHNIGn4rRBGe4XsqokLh+MUg+i6eirC6p5e48uPS1VVbuJ+alNh2QQCSV2Y4XJy3LSDQXxx3W/SNFJragsHWKy0wQ6SLYW2m3fpCBlpV8vH44Djy3k6dGJWxpsuRoK5c0MefMPzXSY5cNd+PS5RcUtyiTypUr1VdumoOqG5w0dSuFdxLnmXOuSr9bqP5mv5T9myw791SvW+LxeGO73Xm/I5PLLU6EXTMJIXW5wARzKc3hNhuonqkGh4hw9h+ipBvK01RLKbxzTn8lklZcU9NM1m4Osfqgy2A7HBVaJRnxTKaquPluF3BqzNUQZ8oVSscwPFrOH5qteZycdwuq9PDlnJ7CEIWbQJhCAgLqXocqjlW0/unKo5SjS9GMhbq3r6eVo/ILC0S4LoakQ89gP0U5dt+H61jebqCk/6qCqMcu1jD1+ivZtnHyVNOZWhjYFscyprbjTIgH2uqQrXuhp/RZwbpRplfa8WpnnhNh68KP4B1lSak0xYAhwsmEHC0cF6UnKEFCpgArCPIFWFaPQlVYoBWMKrVjClWmHbVSu1w7Kg5V1Kzh0Vbx5lH66sukQpNykm3KZY9tdL7up7BY60ThbaR8r/AGWOufMVOPaub6s5ylU9ITOUP+7WrivVVBX0MkKhXUTBTqMO0KgkkFZ3U4u1aH+oqHKeN0z5MJlWdCucwOHQqosI4+a0lcuWFhIQhNmZi0GbX7ISTCAEJgAz5gIE35SQAmkhBpCSLCV0/BfEzo6nwqh+ycbHoVy5IRnKmzc1Tl1dvoen1AeAQZBW6k+4XgfC/Fn6Vwp1STT4PRet0mrbVaHNcCDyubLC41vMplHdMVKcjK4niumImoz5hdCjXgq6o1tamYz0S7E9PLaepeJXRoPWTX6J9Gr8WiLT5m9EUKpGbFFituwxyva9c+nVkK9tRIm0PR8QjlZRUT+IhLQapKrc9Ul6iXoCbnrLWMqTnKio9M1bX7XSuhSqS0GVyy4StFOsGtylo281LZWbz6qqadPAy7oq6Zqat22nZnLv6Lq6Wg2kwBogDCchENHSp0RT2NLR1yufVZU0taBJpnE/ous8qitD2wbopRj3y1cvxVwFB/sujVGwWXn/ABrU+X4YNytOLDyykgyy1HCbSHKtDWgYQFLhe3jjJHnW2onCt01QNfDj5XWPuqyoxyEZ4TKWVWOXjdtL2mlWBbYhdSi/fTBXIp1pgPuBaVr0uop0gQ54DRheVycOeN1p6PHyY2b23gwVh8Q1eaFI3PqI47KvU681PLQkDl5/ZYwIC34PjXflmy5vkTXjiAIsE0IXouAIQhAAsChB9I90BBtlPzaAuP8A2w5s/T+qxLZpXTo9Ww9A781iNpWXHNWxWV3IkhIGQmtUhJzZHdSSwsuTjmU1WnHyXC7ivGUlNwBUcGF5nJxXCvU4+WZwkwhAWTVey1E+6p5V2KPuVQlGmX4spnzBa9Xao7rb9FkpQXBaNUd1d4tYqb2247rCsxSCCboGVbC9r6I6iVoFzn5cKhhtlWtcWjvxKzrqwuodU+Uws7cq0n7Nw5UKbZddOC+6tjCkwDdKRHtCnSguCltjPbnhHCAnBVuJS5JSeLqKtz3sKxvpVasYbFKnCUmqKkEl4tFEw4dEqoioUmSpVfX7hR+urf8AFBSblQUm5TE7a6N9w7LJW9S00D5o7H9FnrC6nHtXL9WY5QfQUOyn+ArVxf2pVtLKqVlLKdZ49ip6lWrKnqVZRCy7HCtoiQ8H/D+6qVum9Th1aU70MO1L9Ocs+ioxldBqk/T06wvZ3UImeu05/G8veDmoWmtoqlISPO3qFmwtJZenJnhlhdZQJpITQaaAhAJCaSACtWi8Qr6N3kcSzlpWVCVmzl09j4b41T1MNmH8tOV3KGpBiCvnvh3h+q8Q1IZpWGQbvwG95XqtTQ13g9Jj6zhqqJABeyz2n25Cxy4v2NJyTqu5XAqDcBflcbWM+AHVA0loEkDPyWzw7X09XTBpvDh1Cs1dEFsxIKz/AH2ty9JrKFdoNKq13bB+i3Nqd142vphT1lSmCW7XkCFsp19RSA21XED/ABXVZYyL48Ms+nqQ9P4i87T8TrM+8Zu7gwrf+LdWPUqvFlHbNRRNWy5P/Fmf4XfRV1fGqLI3NqfJqJNoyxuPuupU1ELM/UDqsen1rddW+HSo1ABdziYAXW0vh1IwXs3Huqs12jbC19Ss7bSY5x7BdHS+FvdDtS63+AfuV06NBlJmA0dAFY6s1ohoQNnSoNptAADQMAK11RrRDVk+KTclVvrDqp3/AENND6ipfUCx1tYxmXLh+JfxA1oNOh5ndsJzC07ZHR8T8QZRY6LkAmAvLVarq9Q1H5PHRNmpNanWdVdNRzSFWF6PxcJN1y82W/RhS4UQprvc6JQgoQAQDdAaEwgIGwhCEwEcoCBlACE0kAnYSaVI3CrmCkbbpBI1A/8ASP6hZSrqDobVI5ZCpUY/anekW2cQppEIWiTRKSEgISN7bSVJAWeWEvqrxzuN9KyIyCEBW2IgqstIMZHVefzcPh7nT0uDmmfq9rifsQqFc77sKlcsdmS2j6wO6v1Ais/ruN1RQP2oKsrOJqP7nKV7bYfRQ7KBlI5TblUw/WimLC8K38Iv+ahTFrqRnkW7rOuvHpA5Um9JUXZTblMTtaRDG/urKA+0ZAiSAqnuBIjEcrRpR9vT95Ut8O3JCkFEKQVuGK6guoKyqLqpVGGfYVjFWpsynSh8qQyo4KbTdS0i5ndTrX2+yrCsfekwqf1049K1IZUVIIEadP6x7FU1/Ueit05io0KqsDJUztpn9WZ4SHpKm4SotGVo47PajlTpmHKJsSpM9QVMZ2dTKrU6mVBOFl2OVbpvvR7H9FUFZp/vmovRY/aLG5V9PhUNV1Mws67ePtpGVXr6FN+idU2ND2keYCFYzhS1InQ1gOk/moxuq6uTCZcd3HBNPooQRkK9RqmwC6pXgZ4STatCEKmBpICEA13/AAP+F63ilNuoq1Ph0CJAbdzr/kuA1pe4NaJc4wAvrHhOnbo9Lp9PIBpsDXdzF0rQjodBQ0FAU6LAxjBMDn+q5NcVvENVtY5pgkROF2vEarqWmPw71Hnawd/7usmk0/8AKUw1jpOSSLk9Vx/J+V/i9TtphxzL3XHr+Du0Ot/mdA5xdH21F1t/dq69B7dRQjrcLRUd/Mta2q3bUYfK8N3BYKwOh1QBDgyoZBy2ex/ZZY/Jx5f9VeONx9V5rxugdP4mKhENqDPcW/oqAJXqvE9BT8T0hbh2QRkHqvKVKdbQ1Ph6phaBh/BXTvcdPDnMfVbDoanwRUAyqG6Z7nhobJNlt0niFN1IU3PLe4uFv0Wp0GnqfHrVhUDb7GsMk/Oyeo1vJY4+u0T9FUFOoIcQCR0WCuDLGtbue4wB1XR8T8Rd4nrnVGUy97jZjbx7rd4R4O5r/wCY1EGqfo0I6u2XLybw1e1ng/h3wKQBEuN3GOV2QW0hbKo1Oqo6OgXOeGtGXFeX1v8AEpqvLNOx5b1xKJLk5NyPU1NSBlyy1Ncxv4gvH6vW6+nUDazXUnOaHAOBmDgrE+vWqHz1HH5qpx39Lzj2Go8ao0gZqCfdcnU/xAXSKLS7ubBcIBSiFc45CudX6jWajUfePIB4CowjKFpPSBMXWlpBAIwVnVlA2cOAujgy1dM8562vaFLhJuE12sSQmkgBHKEJgITQgBCEwgiRCklICAioOF1YkUUw1xDCOqSRkj9E5lTjDqQUebIUlSSQhNBkmktel0FbUX9DOpWeeeOE3lVY43K6jKrW0Kr2yKZI72XXo+H0qAkDc7qVNzey87l+ZL6xjv4vjfuVcKo1zWbXNIIVC7OooNqNIXJq0zSeWu+S5Zlt33pLTCazR3Uqhu49UtIPtm+6VQ5S/Ws9YKSpsyoKTMqmM7aWbYABg8qwARe6pZdXNvzZRXXjdxW71WwpDsoE+YqbUDHtI5AWvRx8Wf8ACCfyWb8WFr0sg1T0YVNdODigqwKsKbcK68/EqvpCpV9QS1UKoz5OwpMyoqTcpoiRQG8ochpIKlpO0wOqtF6J7FVTN1bTP2bx2U1vigm1IJhCo0UfW33Sr5KVL1tUq/qdPVT+tMvqyuUW5UnCyiz1BaOW9qXZKbfUEO9RTb6gqYa9ioLlVq2pkqshETl2SnR++b7qClSMVWe6ZTtd+Iq1ircIqO91YwrOuzDtpZjurgN2mrA5LD+ioZwtVG5I6iIWbvx9yx59VvMuVjrE9lSuuPnOW69EmhCpgEFJMoDqfw1pRqvGqG4TTpfau+WPzhfRtE41HPe65JleT/gzSxQrVjmqdo9h/v8AovT+HPPxjTxJUXs1tel8bVsGfhM3fU/7KR0r6l21QB3YVTqGgeKvIc4fYtx7uVtOlVqNLySRgAleF8q75a6MfqQo/DqAP1tMHoW/7qeo+FXpmjVr0yDew2z+ak6lUa7dR3AOvE2Cp1VJ9WmXu1QZUYLBpkR3WGN9q7c40q2iaage11IGM3CsNXT6lkVmBwKiyt8Kkx2o0rNxFjjd8goHU6Rxvpw28yJC78OfXZaql/gPhVYy0NYexI/RRb/DvhjLlwI7uJV1T4T4NCr8MEx5wSD8+FQ/+YpVNlVhJ6Dlbf8AyINVqp0NBpGxSYLdBATNSrX8tIBrepsP91TQrUA7z0JPQyV1dM5mq3g0YIEyQs//AJUl9z0WWF16cer4HR1VT4mtq1awGKc7WD5D+q6ek0ek01FrNNp6dKD+Ft1Tq6tfTVhR+G124SMz+ZWqmHNaXkCwJMYXfw8+HJ9XNnhlPdfP/wCKNZ/OeO1yI20vshHb/eVyQp1HmpUfUdl7i4/NRW4MJiJ6pBCYNJCEA1KlUDTtODyoJQrxyuN3E2bbmCJTVOmeXAtP4cFXr0McvKbYWauiQmhURI5QmBlMEUITAc4Da0u9glbIAiUy3bZ7gD0Fyo/EItTZt/zG5/2S8t9Hr+04a0TVJaOg9RTqal1SiKLGNp0pkgCS49ScqjaSZdcqScx/aLddGhLlNUlEpYUyokJAlNVmwKk13lQaSnTovqHoOpUdRspfB+DVFUlu58YB6LRpqofC5Ofnywn8Y24uOZX216XSU2EOI3HqV0mmyyU3BXtcvKzzyzu8q9LDCYz0vlQe2QhplS4WS2V7Fj1OnFRpB+R6LpPCoe2U5WkycehSdTrEOyMLO83K69WnHmAuFx6jS1xDrELTG7aWzx1EVJiipNVM52tE8LUAGtzfGVRSIGVcSC2QYPsorrw9RQ7JVlPCrcrKZtCKWPa1uStemH2Fc9gFkHq/Za6VtHUPV37Ka68HFaZUxZUsMFXgK687ju4Tx5VnOVrd6CsrhdPFPLCTblJNuVTKLDhJsJnCiFLRIZV1L8Q6hVAyrKdilWuBBNHKEmiylYhXagec+6pp+pX6i7ip/Wn/AFZKirb6grqgsqB6lcc2XaD/AFFATf6ikFTH9TqDzKsq2pkeyrIRCyiBQ2zx7pkJHIVM/wBaqg+1d7qTG3TqfelSaFnXdjPa1gstGn9YuVnbhaKAh4Ius3bxuFqxsr1G9HEKhavExt19Ud5WVdePT5vn9clgCEBCpiAmAXODW3JMAJLV4ZT+N4hSacAygPdeFUW6XQ0WNizeFr08jUBwtdV0BDQIsBCuZ5XArNSyo41PFnOIJmkLexP9Voqu1LwGsIY2MNEn6rPWeW6kaosm+2AYief76qbdNX1lP4prODDwwx+a8rm4M8+W+MbTKSe1Zq6h8MbjkvmAg/BNQFz31iPwgWlaaegbEPJcP8ziQtRo06Ra1jABGVWHwcv+1K8s/GCnohVq1K9Zt3YbOFP/AIfSH4LLU7BJHEwmw3HfhduPDhjNaZ3KuJ4npxpAyrRbt3nabyD7hR0lZuopmk6m2B+B3p+R/CutrdN/N6V9MQHZYT1XHoN+HNoM7XDoVw/Lw8LuR0cd3P8AanUUKlF5+C58f4Hm4+fKu0Ouq06obA3dHGFqpul5aW7wMsIz3CX8m01CXsFWk70kC7Vx+Us9tLfxqqUqmprU31WbdpBDhGPdKh9tp4/xtP5qqvRdRaNO3UOcHCGNPqb1v0haqDQ1ogQOF6PwcNbycvLfx8kew03uY4Q5pIISXU/iXTjTeP6tgEBz94+d/wB1y16bIJpIQAmkEJgJpJpkt0x+1I/yrUFk05+3HeVrXdwX+LHPs0k01szJEIUoTCICgRbJjpKtUCkJVYACaE1QCEIQAmkhANIoSQCIUOoU1FwspqojCk1xaZBuohwJTlRljMpqqlsrpaXVB1jZw4W+nUBXn2ny5hwuD0WvTawhwa+x/VeRzccxyunpcWduO67rXK1t1ipVd2FspGVzNg9tlSWrWRIWdwugpVJbK5viWmhvxWjGV14ss+qANFwOIVY9q8nnlNigrKYWjTH3V1Pv+isJFwogTAlSq2af1Wf66p6ilymz81WeFbTwFVTh2uaL8rafLogeSSsjIiO611fJo6YJMRKzrtx9R55oJNloYYCrAgWUmrWvM45pcfSVleLrWPSstTJSxVyz0gm3KSYVueLThQUz6VApLSZlWtN1SzKtBuprXCm71FCb/UopNFlM3WmvkeyzUxdaK4kN9gpvbWfVmqY6qj8SvfhUfiVxzZ9o1PUkFKpkKIVMb2m/j2UCpuwFAoLIikU0HCaWqofM09lY3CrqYZ/pCmwyFnXZh2saVfQtUF7FUNypvqfBo1KnLW291OvbqmXjN38crxGoKuuqubiY+izIJkyclC65NR83yZeWVyAQmEk0GAup/D1Eu1pf/hMLmNyvSfw9RDaDHR5nkmUr0ceopDySrAnRbNH5oLYdCg1lYDawHkLZpKu0CnthrrDssVd0vZ2C6VKBQp+UOGfYohUqjY5hBg0wCTYgqxxbUASbTDnbSfzVErcPN7IEhOOuRYqLjaEjBMNHU3H9VzPEaP2jajTtLueJXRNzKr1FIV6DqfOWnoVhz8f+TCxeGXjXGpV6jK4fG49uV06+uFLaG0zuqAEAC5+Sp09LYPs6fxavM+lvuf2WijpAx5qVHfEqn8R/QdF5vF8bLkvuajbPkiNCi9z3Vat6jrE9B0WkCLBOOBhMNJXr4YzCeMc1u/bwv8eafZ4lp9QBAq0tp9wf9wvLlfQf4904d4LRrR5qVYCexB/oF8+K1IJIQgAJqITTBolCEBKmdtRp6ELfyucugx29rXdRK6/j3uMeSfqSE0LrZEmhNBBVkKxQhAQQmUvkUzCCnB9kQAgIpppIBIQhBhI3CaSQV4Rwm7KRwoqoGGHCcYKVRpa4tPCArag+JRFQGS2zlw/Jx1qu3493LGnw7UOLthNxyu7QMhea0JjVD2XoaBsFwZz26cW0GyrcFJpsk5Qapxhc/Wvik72W2qVzdaZaVWJWuUrafWVUrqaqunDtpYB2JP5KusYIHHRWt2ht8BZ3mXSVMdOfqaIq+kBaVQcq+mRZydLj7XsG5adcdtFrZiGj9FnZcWyrfETcj5LN2X1i40pgqCm1avLxrRSus1UQ4rRTVOoEPKnHtryfVSmEkLRyrZ8qgpj0qJSVQ0qxv5qtTaEq0wW1DJB7KKbsAqKlqtpepaKh8jT2Welcq916Lfb91NbT6qKmFnPqWiosx9SvFzcnYqcKAVlTAVYVMb2nwolPhIoKkUcIRwmlpqfdUz/lUqTrKJM6en7JUlFdWN9tIWXxKpFFtMZcZK0Bc3Wv36gxhtgnxzeRfL5PHi1/ahCELoeKAhAQTZATiBPZeu8EpAUaDf8ADTv7m5XkWTVqMpgeohoXsPDpZrYZenEKcjj0rIbpmtAvMpvpwWmZSpVAWhpFwr9pcAQL8KDZtQPOPZbNA7dS+G64yFm1NMiqZWrROA0ryBBmE4VXhuEOI2kHbe1yk2oIUHhziLZVEi1xADd26bF0IdEwFIAbcWmyiRBSAShCEA+yAElJolAEKe7ZSLokxhMt8yT2hzI/RMnA8fLtb4VqaD7+UuaB1Fwvm/C+k65/ww4HixXzmq0MrVGjAcR+aoRBCEFBkjhCWUBLKEi1zY3AgHCcpg1r0jpYW/4Ssav0hio4dQtuG6zRnPTamkELvc5lMXCimMJkagR3UkkAoA4USpFRKZiUkIQAkU0kAkISQZqJKajykEclJ2FJoQ/gKb0oggktBg2NimAiBJCx5MPLHTTjy8ctjTO26lh+S9Bp3WC83JaQehld7SvloK8nOPRxrqUzZD1XTKm7CyUzVTdYNV925b6tli1A3U3eyuJrkLRQbyVnV9MxxKddnF20PjaAqHepWkgqn8SmNswfUrmQSFSfUraRviU6OPtu0zZc0dx+qjr3eZ3VT0pJqM6TP5KjWEFzln+urP1g5gQMpAqQWzzJ7XUneYSo6keeUNzKlqPSPZR+tsveDKhByhaOVa24UTlSYk5JaKsbZVqwXCVPDtMmWhRJUvwfNQAkpNl9I7W91c0zSb81QDwrWz8Ie6itp0hXCyn1LXqB5QsfKvFz8vaT/QFWrH+hVhUxy7S4USpBIoKkhCE0tDf+mZ80qZhybP8Apm+5UWetTXRj+NJIawuOAJXGLtziTkrq12Odp3hmVy3OLnFxyTJV8XTm+dbuQkJIWrzzCSfCMIC/w9hfrqIHDp+i9f4Q4fEewNwcry/gwd/NlzBL9u1o7le68Io0tBRDnj4j835KnI43Nou+EKpcIVzKvw6gg+YKe6nWoMeWgVD6oEBVvoteQ4WIGeqgye8Pdue662AAaduxtnZK51Si5olbtI9opeR0DG1ycKraQDRuOEnODjI7oFQVd7YAcBII5Crbe/VUSwfhbGcKt2UOf/zNNnpIBjuSEp+qQNMCUkwgBNhgoQWwgDUagUXAObIcM/ND680iaU35hR1rWmi1zrEYXK1Gpeyk5rDlUlg19YFxBK8PrG7dZXb0ef1XsHUdztz3fVeO1NV1fU1KjhBc7HRMYqkFCChRIIQhAa9NNSmG5ixQdF54BMn8IS0Ttg9yuzpKTS0Py59yeizyysbYYzLthp+EgjzEz2TqeFPoxVou3bblpzC71KmAEqrLGFnOXKXbW8WNmnnwVJX6yhtcajBnIWYL2uLknJjuPM5MLhdVJAykifMFqzMoQkmAUimkg0UkykgBCEIBJJoQEUKUISNEWCjmSpFI2appgYS/7ikMKBs+VNOI1WwfddXw980Wey51QSyei0+HO+zjoV5nyMdZO/hy3I7tF1lacLPQNloXG6Kz1ll1NqTvZa6oWTV2ou9lcRXFGVqpAbcLKFqpiwTyd3ClCry9WE2uq2wXKY0y7RPqWlrdsdSFmOVfSklFPi7b9HZ5J4aTCyaoySeq16azapP+EBYK5km6mdujmusWFSBSATC1ebitYVZXbNMKpivfegI6qL26Z7xYjlJSdlRWjk/VjMpOTYgpKRCmLKIypmyVVimPQUBJuCmJSawytFMfZj3KzjKvDop2xuU1rijqPSsRyt+qswLAcqsenPzfZM+hVq3LCqlUZ5JDCRTCRQmkhCEE0076b2cVBpU6X3B/1KAmVLadRqpm6x67SbftaY8p9Q6LXTEgK9o4NwcjqlMvGt+ThnNhqvPoiVv1vh7qX2tITTJwOFkpC8nhdEylm48bPhywy8corcIcQeEDCRuSUxlUxdXwBjxqGuaJl0fQL2FNxsS0mF5r+HGuO0gWbudPc2/ZeppU55lRkqOnpWmtSBa2IsrTTgG+FPRDZpxI5lM0fNUcCZNxKWi2zVmuO1uAVdptMA3e4oqNLtNUa+zshUaXVupVNlS7TZAa3D4YIptgGxPJSpiG9pUqrxDSz0uwin6B1lURva17Q2o2QMHoqnNioGVCS5/peOT3VrAWFxcdwIsOl0ENgOcJ+HHzMICmC0kHIU23slUcHOJggqjUCpUogUj5gZgGC4JBfBn0lM1G0m7qrg0RyuUatQy341RpGQSQqxpw+oDWeXCb3TC3V6xlZ5If5RYBc6vqWgGJK63iGgBZ8ShZkccd1xXkBj21GxUZnv3TS43ievqBsE7QcNGT7rzzruJ63WjVVnVq73uM3ICzpnJokpXW8E8MOtrfGqN+wZ/9j0XeP8H6WrTne+i44gzH1QNvF5QASYFyuz4n/DOu8PBqNAr0R+NnHuFj0eh1FckUKL6rudosPmla0xx2qb5YC7HhFU1GuacssuZrNLqtFH8xp305wXC31WjwEuOrfe226zym42lky1HpKeFJzBtnlQbYqyVztmDU0gbgLkVmfDqWEBeheyVztdppYSBcLp+PzXjy/wBMebjmeLmpE4QEHC9qWWbjzLNXVOUkTKFRBJCSACkmkgBCEIBJoSQAhCEjBCiVJLlKmFA+v5KSicqacSF2wp6F22o5p91WLFSoW1PuFx/Jx3jt0cGWrp3tOfKFqWTTYC1heY7qqeJWLXmKLvZdB65fibopHuqif1ymrTTxys7MrUyI7+6MnfwmRDZwq2ZKnU9Psq2WBRF5dlytVEQLT3WUZWujO03SyVw9tlExpqjjy4Bc7UGXf0XQ9OjzMuK51Y5U4tfkX0yBSCiCpBavPiTTBWgXou7LO1aGelw7KK6MOmN+UlJ+Soq45su0m5TPKGplBojKl7qKmy7STgJKxSZymFBh8xUwk1xAvZXMsyO4VbeyuYJt7Ka0xLWcDssRyt2s9fsFgKrHphzfZNvpVfKsbhVqoyqQSKEIIkIQgmih9y/3SGU9P6Hj2SaLlJtj1F9L8loGQs7DCta6VnXbx9NdEncOi4GoGx1QdCQu7TO1pnC4fiFtTVb/AJyr4u2H/wDIesJWQJ9UkHC6XhPYeCURR8Monl9yu7pAXBcfwljn6HTM6UwSV6HRUmgicLOqdOjak0YhT5UKbmkbQLpwYVIQqZJIkYWd+jc4yPyWyJBBUQ80ze4CQZNJva59J7ZYeeh6rQ07S2CJgKttU/EqGm3cS2/QKXl3ADEoCb3PZZwa09rlRdVloaGQBdS1EfEHsqkwkDZRIBUlMik2l8RxMcxeEBQ7Ts1PlqzIw8ZH9Vz6lB7CQDdphdYMp1ANlYmeA6PySqhlNpaWtn2koJztPqn/AA3U3Ha5ox1C5fiDm1LltxgjK6uopsc70kFc+vo6jpdSqSf8LggPDa5sa2sNmzzTCv8ADPDH614fUBbp2mHO5d2Cr8WFRniFf4gLXbsL1vgeic7w+ixxLQQC5v5qg6ug0bKNNgDAA0eVowFu2yU2NDRAU2hSfSJAY0uNwFl0+np02nZTawEkw0QLrTqbMa3kmUMbDQg9ud4tSou8PriuAaewzPsvD/w84fzdQdWz9CvSfxtWdT8MbTa4j4lQAxyIK8f4dX/ltax/BsUrNxWF1lK9cpC+FFrmlgcDIKmHMFMmbrldh5VVRm5psrHPDWgyCHdFXUrA0tm3zTZ3ZOFXGr6f7Bz2i9Nxn2ysi7mjDXfGY6CcwuRq6H8vXLB6ct9l6fxOX/pXD8jD/tFIwhAsSheg5CQhCYCSEIAQhJACEIQYQhCQNKEShIIwghMqJU1UCdL/AKhqiVKheu1c/P8ASteL7R3dMLBaws2nHlC1tEryXo1B+FxvFHYb3XaqjylcDxN01wPmqhTtmp5WqnhZaeVqZHt1Syd/CVX0lQZ6XJ1cKLbMKIeXaIytlMkWEQsbcrZSHl/dLJpwdtdYRpaYkYJ/NcysbldHVeWnTFrNC5dcylifyaoUgohSF1o4Ym1aKXI6hZ2hXUTDworpwUVBBKrV1YeYqlXGGfabUOyhqHoL8LlT/AB3VasjytSp4hlipqLchSSa4pNVgPlIBuqQYFlaxsscprWJakR9FhK36kz9AsThdVj0w5uzYqzlWU8qD/UqjO9BJAQhAQhCYaNP6X+wQPWlpvxeyc+ZS2x6i8cWkKQ5UGGWhWDtZZ12YdL9O+XkcRC4/iY2617fb9F0aBLaoHdc/wAXeH+I1COw/JacX2c/z8t8M/8AbEgoBg4nskuh4j33gVanX8PpvZGII6Hou1SfAhfPPCdZW8Od8Rt2OPmZ1H9V7XRa6lq6Iq0nbm/mOxWdaXGybrrUqsGOVMVKlWvYEAYT04Yyi2oGy5156K0VSR0TjOpmYPsq2sdUb57BTLoBdeAJQHTEXBwUyUtb8JjmkQXGB35QPUJCdUVHXeIc2wcLj59E6ZALt7YjI6IB6j7yYyFVCk95fnjChdANTpv2nqDkFVphAVarTGl9rRk0+erVUzUOHK6FJ0SMg5BWfU6EEb6A92oCt72PqFwFuhSqta8jYALKna5uUbigOJ/EmgZXpB8Q6WmfYxH0/Rd/TsbTpgARZeb/AIg8QD3fy1F0uBBc4cEcLdo/4g0FcNa+sKVTBa+35pb20y47jjLXeBUgs9Ko2o0FjmuHUGVc03TZqqx/5ggmTA+iumGqjV2qsfi0KxrpagPIfx5UvpKfJ3O/ZeQXv/4t0LdX4aaoH2mnBc09uQvASqDv+Gar41EN3ecWI/ddFhJaYXkKb3U3hzCWkcr0Wi1lJ1Bh+MC93qDoEHpErHPD9jow5N+q1AEG6bZJdu4x7KnU6ulSrMY50fEFpOCqX66nRqgOMgiDtvCjVab220C1uqwPQbrjavUnU13Ow0WatR1rHU9RUYHBoZsBPUrmUzIg5C7fiSefvtzfI34/6T5TUSmHTblem4TSTSTAQhCAEIQgEhNCQKEQmkgwkmhIBQKmVFyVOIFS05is1QKnSYWhtV4LWzA7rm5rPG7b8Uvl6ei0w8oWsLNph5R7LSF5LvquuYaV5rWO3al30Xoda/ZTPsvMOO57ndSrgw7TprUBDRZUURK12a39ohRk9HhnrbLVPmhPDCoVDL1I/dhNG92k3K20pDLYWJuVupD7tuSYU5N+Dtbrj59vQQuXVyunrXRUd7rlVTdPBn8qoKTVAKYKuuTFNqubkEKkKwG4UV1YFqBFQrPytOp9XyWY5VYseXtNqbsKLMqTsJp/EeVMYCgpjASPExIIlPkpTeSnyk1hiyvozecQqRcq6kfNHZTWuHaWqCwvW/VWWB2U8WXN2bFGp6kwk/KthekUICE0hCEIC7THzH/SmTDlHT+v5FN9ip/WuP1X08ZVrDJhUUz5e60U5Lhys67eP3CPkrgkri1nmpVe88mV19ZAY9w4C4q24p+vO+fl7mIUqbd7wFFa9JThvxDzha26jh4sPPKRftsB0V2k1NbQ1hVoOjq04cOhVYThYbelcJZp77wPxOn4lpDTpWLRJactP9F0qbftAwr5npdRX0eobX01Q06jeRyvceF+O6fxOn9o5tDUgD4jSYBHJCuVwcvBcbudOwKgNUtAkEwplu1rtnNxOFwtV/Emg0W4UnfzNUgjazH1XnfEPHtfr5aanwaX/wDOnb6lO5SFx/Hzzek8Q/iGh4a19JjhqNQfwNNm+5Xmv+O+Iu1jdU6tJH/a/BHSFzgIwnws7la9DD42GM9ve+HeIUfEtP8AFomHCz2HLStEr5/pNVW0WobX079rxnoR0K9p4X4pQ8UpSzyVmjz0zkdx1CvHLbh5/j3ju502ynZRhSbabK3Mspi9lcDzKykspMNWrUbTpty4mAFwfEf4qbTLqXh7fiHHxXjy/IcpWyLw48s7qR3NdW0+nFWrqXtps2QCevZeP8R8bfqAaWlmnTwXn1O/oudqdTX1dU1dTVdUf1J/RVLO5behxfFmPvLsQut4Q7TVmmhqaFKo5uN7QSQuSlJF2ktdwQYISxuq25eOZ46erp+EeHTup0n0nHmnUc3911qdemTta8OLcgGSPdeN8Op0NSf+d1Neo8f9tz4aV1f5zReHgUdJQaa1SwpU/U73PRbz28nPG43Vdyuw1mksIkcFU0a0t2mzhkKFOt5QT5XxcTMKqvVa524gtf1HKGa3VltSi5hvuEQuL4pQ8P0Hg2oI0tKlVczaHAXJPCr8U8cfo6go0mh7yJk2AXErV36127VONQ9OnslcpG/FwZcjjohbn6OkB5XEfmsr6RaYF/ZEylGfDnh2gAXOjJWloDRAUabA0d1NTldtuPDxm6YTGZSCk3A+q6Pi47z2y+VdYaMHqgj6ppQV6bzkhcISAymUEEJITBolJEoBoSlEJGE0YWvR+G19WNw8jOpyVnnyY4TeSscLldRjkDKW4L0tPwvTUWtbA3ck3JVx0WmLbtbHcLjvzsf6dM+Lf7eUlJ1gvRP0GkJtQHyss7tBphinN+TIT/8Am4a6OfEy/txtOwVdQ1pxldVmiazRMqVtpNV+1smwho5H92U/5emy7GU2nqGwVy6zyK7S4ulry6OMmFy8nL/kracV45Ho9DTmkIvZaC2OFytL4tTbDXNIN5IwOy1jxXTvDdr4Lm7gCOFhqr2o1201KbKh2te6JK87ytXimq/mKoO4ukW4AB6LIr1pfHdtFBaCBttn3WejMK95imZhZ3t6PH6wZHeswrHfdhVDKtqHytCpjL2i1dLS3rU56grmtyF09KIrCbQCfyUZOr46nWOLnuM3XOqZXQrzJ6LBVN4VYOf5PZBqITanCpjIbSrRFlSrWGymtsKlXuAsxWqtdjSspyninl7NmVJyTE3IZ/iKmbMBUFN48jEHEQbhWcqrlWoq8Um4VtI+YKkFW0PvB7qK3w7W6q4HssD1v1Y2gDsue9PBlz9hqH5Q3KdTIV/rD8QQhCaQhCEBZp/vB8/0U35VdD71qsqZU3tpj9U6RthaKcystIwVpbnuVGTs4r6V6986Z3lg4XHXT8RBbSi8ErmLbi+ry/nXfKBcwumAA1rRwIXOpfeN91vBunmXxZ3VgTUQV1ND4O7U0W1a9YUWu9IiSs3Xc5jPbnNTLQcroa/wavoqXxg4V6PL2ce4WDhJpjljlPQaAMBSSCaS4E+Ek0GFOjVqaes2tReWVGGQQoIQVkvqvZeGeOUNbR+3e2jqGDzAmA7uFVrv4l0+mBZpG/zFTrho/qvJJK/OuX/4mHlv8adbr9Tr6m/U1S4cNFmj2CzISUOiYzGahpIQgwkmUkyQqCVd4frRoHOJoh24+sepVP8ASqyqxtjDkwmXbZqP4ke2r9hSIAzvKpqfxLrHellNvyJXN1TIIcOVnW0u3mZY3G6b61epqapq1XbnFOm+CqKZlgVgWddvHdSWJ1H7lWmklFZXdCEIQR4CkLBRFyApr0PiY+rk4PlZbsgBUpEKJHKUyuxxpjCCVEGyEwcpSkmgCUAJwhACkxrnvDGCXHAUeyBZK716Oa/XX0/h9HT7amoqteegwP6rQ3X75p6Rm+LSTAXF09B+pqtptnv2Xf0+npaKkJgAfmvK+RNX+V3XfxXc9TUVs0mqrO31K20dGD+q0jTmmLlx9ys9bxmjTaQwz2bdTp1K9Zgc8FgPByuXKXut8bPxJ5GBdUuU5vAzymGErNrKpjB7rPU0AqHeMyukKIVnwxtIVS2M8rtw6nhdaq5zwwEm4ghsFZq+hr053MeGi8yJJ6L0ReKYuVyNfrAakTO3A7rSVnrdcp+mfRaC+JJgdlEZWnUEmhTkyS4n9FmGU97dMw8PTTRClXiOYSo5Ua7hgZWf667dYKRlTqceyiy7lKr6lTGdHT9YXT0w8zv9JXMo+sLqacw2oejY/NZ5uz43THqHSTCwPMuWvVvMkLGTdaYdOL5OW8tJsyrQFSDBVzTKKfGe0JiyJQpbROp90FmdlaXD7JZnJ4s+UNypOUApnCpl+I5U3YCiFJ3pSOK1ccBUq38IRVYG1XUR9o0d1QArqB+1b7hTW+Ha/W+sj5LnPyt+rMvKwvyjBnz9ojKb+ENynUwFf6w/EE0k00khCEBOj9433VtXKppn7Rvur6qm9tMfqjTMOWpnqBWRmVqYpydPDVHi9mgWuVy10vFzalfIXMW3H9XmfNv/AJqnS+8HutvKxU/WPdbOUZn8bpPhe1NNopUrAjbIXi4svW+E1/53wtgBmtQ8rh1HVTFfJl1K0Uqn8u6QJpGz2HBC4HjWhboNbtpXoVRvp9h0+S7xuFg8eAd4PQebup1doPa/9E8umfx87jnpwZTBUEArN6e1koUNyA6yR7WIUQU5QezU6VCtX+5o1Kn+hpK6ngvhtKrTOs1gmkDDGHDu5XfbWrBoFINosGABdXMduTl+VMLqPG1dLqKLd1XT1WDq5hAVMyvcfFrjLm1B0IhcTxzw+kaJ1mmYKZH3jBYe6LjpPH8qZXVjhIUZRKh1AlEpKJMJlabnKqVI3UFTLJCuJpO+qxLc+S0jsVhK0x6cPyPttfR+7+asVdH0BWKb21w+sCEISWEITCAbBc+ykkMn2TXq/H/448v5H/JQkQmhbsERYx1TiUESEwbIMbUwEJppKEEpEwlcoNKYQLnolClTcGvBcJAvCnK6npWM3fbs6GkNLR+I63JKwa7XP1LiGmKf6qOq1r9QA0DaznuloqRrahtpa25XFjx+O+Tk7dOWflrDBu8P0LD8MFj/AIhBLoIkdInPsteo19KmxoaNznWgEEz3HCzeI6ttKn8NsbncLN4Pp2ue6sReYC5ssbljeTJrL45TGOpQYR5neo5Vxc0cgLm+Ja/4I+FSPnOT0XHdWquzUefmlx/Gyzmzz5pjdPSv1lJnqePqs9bxai0GHBaNCw/8M0j6YYXfiO63zXG8fpNp+Il7GhoeJMHJ5Tx4Jbq1nef+oVfxdzifht+ZWIF1R+5xklUnKupepHLhMOm/x8rlfa7UWoUx3P7KhuVo1JmnTtAk/sqG5WE6d2f3aaYhsrPUu4laN0U4lUPhKNOTqQU8p1T50U8qDzLymz6xWUfvAunTMUapHZcuh6wurG3RYyVGXbr+P9a5ldpcSeVlOVrqkkLI7JWmLg5/slyrWnoqlNl7IowvtaCpWJsogKQUOqJH7orO9aQfIVmcnijkRUzhQUstCpjAm4y1JSeA2m3qUjnStWDAVasGEU8TCto/eA91UrKWR7qa2x7X182WJ+VtrZWKplGKeZEJvwFEZUn+kK/1j+IISTTQEIQgGww4HutFbKzBaqymtMOqqYfMtTLrIDBWmkVOTfhrP4sb0h2XOW/xV01mDo1YFvh9Y8v5V3zZJ0/UPdbOixs9Y91s6JZtPjdVYMLRodZW0GoFaib8jghZwms3XcZlNV6hnjOi1DNxd8Gocg2XM8X8Rp6llPT0DNNh3F3UrlxKYT2zw4McctmhCSToNIekIUUEkCpgqpTakcr1/hjm1PDNNtuGiCO4WsyYvzfv2XlPDPFKnh7y0t30XGS3kdwvQ0fGPDa4BNb4buQbLSV5fLxZTK1qE33RM2gcLH4y8UfDK5cYLxtA7lOt434bpwfh1DVdwB5l5zxHxGr4jWDn+Wm30sn8yi0+Liyyyl0yIQhZvTCgcqfCrOU00KvLlZwVW3KaMjjyu9lz10SYY72K5xWmDj+T3Gin6ApqLfSPZNTWmPRoQhIwmEkwg1rWFzXFrSdrZPtP+6itmihtLUOMXZsj5rNUplh7L0fjZ/x1XmfJn8/SCaSF1ucFAEBGSmSgBIlLKYCYICcppoQAhCP1SAha9Lqqen05Ik1TxCrp6Z782/NWDQk/9yPdqw5Jjn6taYZ3Hpmh9ercy95XV3s0OkEOvwOZWRuhqtcHNr0x3v8A0W+n4E3UsNSp4i1zh+EC/wApKx5ZMrJv1GmGck3+uE9xe8udckyrKGk1Gqn4FF9QDJAt9V6hn8P6LTU27v8AmKjnC5eLX6YXRdp2tqUSx9OmxoO0sYLCOvCq88k1jEeNvuuVpaepoeHBlVrg5ga1rXNkfllU6/Q0NVWDqw2Frdxi3vJXQ1uu09GpVaXscCARskuJx7Bee1OsdqnWYKbYiAZJ9ysZbbs65urZSp6hzKJc5nVyVMwlWvWee6dK57LHlz8nf8fC41fqBGno9yT+ipbcq/V/d0hPX9lTT9SwnTuy+690BoVD8q1+VS7KIfJU6agclWM9KqOURGXUXacecSuhJGlb3cSsGmEvC6FYbNOxo6EqMu3ZwfS1za5glZjlXVz5lQtcennct3knKYMGVEphBStLSCE4VNInCvgrO+nZhdwx6TKocrwMql2UQs1amMBQKkxWwnZkKVQeVvXKe2YSr3IjgQkvWoqUxhQCm1FTiatp2jqqlY0wprfHtqrCJWCp6itxk0yfksFT1FGBcxBSf6AohSf6VbD8VJpJpoCChCAAtdTCxjK1uuxvsFNXh+qRlaaRWblaKRxbKWTbi7Y/EyDqo6NCyK/X/wDV1PdULfHqPK5rvkySZ6wtjeFjp+sLY3hTm3+N0shCYgIJlZu0wmEhhNBmkhCAFEfumkOfdAI5U2qDsqQQIkiyEJGaEgmgBCEIAVR9StVR9SacgfSoNUnYUAmzy7FVwFMrDytFabyqB6h7rTHpxc93k0oQhQ2g5QhCDCmwSVBW00HGqk9jNO9hI3veIHOFKxbDxIWJ5io09wt8WkLp4r6cHyMdZbZ6lAi7btVJEZW4A5afkk5rH/eNg9V148v9uXTBgqSufpp9LrdVD4NRuR9FrM5SQTU2UajzDWyrG6Oqcw33KfnjP0tKELY3Qty58+yvp0KdMy0fNReWfh6YqWlqVLnyt75W2lpqdLiT1KnGBKmOFllnaYEfhFk9xizUfJEgDsswXmyGfQpFx4BSJ6An8lHdUJhrC49soCTgw5TaGnkQo7Xg+cR2UwymAcz0CRs9eWkktJbESMLK1wIJGAt7n02F2532bmbS3JnsseqexlJ4YLkBs9T1St1F4Td05xMklWUxcKtW0vVK469Xj7X6sAU6XcFU08qzUmadL5qFNT+OnL7pOm5VPKvcYaqOUROfa5voKpV2GKlELP8AGjSfeDot+sIDGwZG1YNJBfdbNb5drQbBoCi9uzj9cTlVT5iq1Op6ioLaPLy91IoTPpCSDSaYK1NMhZAtFPCjJ0cOX4sFiqjlW5CrOVMa5K3IZyh6TTdUxva8Kuq6XKX4VW7KIeV9IqTVFSammJZU22hVyptwprbFtqjbRHU3XPqZW+rJpM9gsFTKWI50QpPsxQGVOp6ArYfipNJCbM0JIQDWr/tN/wBIWUZWpp+xZ7JVpx9qT6lfSNwqHepW0yBnCmtcLqsGrdv1NRw6qpDjLie6F0Tp5GV3lalT9YWtvCyM9YWtijN1fH6WoQhZu2JBNAQgwhCEAkhkppN9RQSLvUrBhVv9Sm1AiSEISUaEk0AIQhACpPqVypPqTicg7CgzKk7CTE2V7U18uVFMS8K7U5KqojzT0Wk6cfJ75NL0IQobBCEIMwrWYVbBJCuPlakuKSZqD3C6NO7YNwsFD/qaU43hbwDTquYbGZC6OJwfJ7RksermvaRDoIVdQT7p0wDnK3ciz4dN0wYnooOpvbggt7KXwWx0KgW1KZ8jrJhG9NwJ8rTaQfoph5OSQeidN7Xy2oBBF1WW+ba4SRh3VINAUgRCzhrx6XfVWNrPA2uZI6hBLQ5s3Uwq2PY82N+hCkBHH0QEwkKVSo1xYAQATfPyReDM4XpNBpqY0NNtQEEXmFOWWlSbeeoaKvqWh9JpLZgwt1Pwt7XVWTcOEkHhdnTaenp3VNl2vMhWnbckWAys7nVeLy3ielNCq1u+QOJWIkNbay3+MaltfU+RwcGiJHK5NWpLSJjqtZ0i9qaxc+pmAq67vK1sYupjywOYuqtTaq4dLLPkvp0/Hm8lCsp+oKtWUh5guavQw7aNYNopDsqmGAp6p24Uz2IUG4U/joy+4e6yrGU3mYQ3KbO3dWOMMCpVzz5RHRUogy7bNEPMZVniJ8xAUNDMn3CevcN7ln/2dn/0ucbpJoWzy0stQQm3CmGyEmkm1YWhgUA0NU2qa145qrRhUu9SuCrcPMVMbZKnJDKk5Q5VML2u/Cq3KwGWqp1yiHkEA3QkmmJqbVWrGKa2xa3n7Nv+kLFUC1P+7b7LLVSxPl9qwVOp6Aocqb/uwrYTpUhJCbM0JIQDC1U/uGeyyjK1UvuGfP8AVLJfH2rflSkfBf8A6Sovym4/Yv8AZJf5XOQhGF0PJSp+sLXTysjXE1NzjJJkkrXTys83X8dYmEJhZu4wmkmgyQhJANRHqTS/EEETvUpjCrd6lYECGmkmkoJpIQDQkhANUn1FWql3qKcRkTkMQUNTZ/rPqf3UaIsSnqT5gnTs0LT8cnfJU0IQobBAQpAIOJsCdSzU2BQqmTCS+onoWh2rYHdyPeF2PgtrNDXyHD0uHC4LXOa4OaYc0yCuzo9bSrQ1zgyp0P7LbCuHnwu9ipp6tMecBw/xNusxO05n2XdY0tb7qmvo6FYl33b+oC3mTk051KsTYiPdSL2HI+alX8P1LTNMsqN/yiCsppkGKji13QiFW0rH/D3S10EJb/O2fmqwLoie6A0xCYMcKDHfhdkfmpxBugHtDzOFM7go7RY8qQnoUEu0tJ+orsphrom8L0YaQcR8yub4ESG1JDiCYwusYgWcPmsOS7um2E9IbYhxz3JWHxiq+noxtc+XOgwSIC3+aMADvdee8V1nx6/wmfdst7lGE3RlfTmkSYv3VNak5jm7IcHfqLwVsD6UAO3W5BWc1aQcS1ziASbgQTgR9St2TO0bHM3iLgu9lmqO3Oc45JlX13yRa5KzvyVzcl3dO/4+OsdoK6kqVbSysq6+PtZqLNpjsVWMKzUZZ7KvhTGuX2RJlOncqJU6YTROzeVWrH4KrCBl26PhxAF8kqjWnc53WVf4eGmARgzKyat3nIUT7OrkuuGMyEIWrzk23VjeirZlWtSrXFKE25SNk2qWsvta1VvF1Y3Ci4XUrqkhRIVhCgQqZ1JvpVRyrGYKrKCvQQgITKJKxmFWMK1gU1rh2vImmOLLNVC0E2YOIVFYQUsVcnSlSf8Adj3UFNx+zCtzzqqihMpKmZoQhIALRSP/AC49ys4V9L7j/wBxSq8Ow/KjUP2DyOib8KL70H+yUXl1WBCELoeUYyFtpLE0S4BbqSzzdXxu1iYSTCzd5oQhACRQkUAJE3CcqFQ4TK0/xKYVUq1pskMUkJJhJRoQhBhCEIAVDvUVeqD6inEZkU2pFNqbNlqDdWI7qah/3nfNTV1y4/tSCaiCpKWsCmwKAVtNKrxTGFQ8y4lXVDDVQiHkEZQmE0tml8T1Olhod8SmPwP/AGK6+n8T0uqbBPwn9H4+q84pUbPhXM7HPy8ON9x6pzS27DHtgqDn7htqsB7i649GpUpj7N7mjoDZa2a6qLPa14+hVzkjly4sp0ufodO+drNvdtlhraYUajdtQuHQhbG6ulBMOa7pkLPUeNQ6G2Ob/wB91fnGfhf1ARN8KYkf5m/moAw4teNp7qbbWWsQYTIcWxJAQ0BSsAgmjQat2lc1m55EkxNj2XoKVdmopCpTJg4BXlidpBmPZbNL4lVoaYBrhEni4WeeG+l45abfG9Q+i2m1pgE3HVcA+YzybladTqqmqqB9U3x2VDlWOOoWV3VTzDXO6CbrIWw6ZxaB+a3uZupQcuMfLlY6rg5znCwJsnRFbx6T3VLslWu/CqXZXLn9npcP/GiVbTtdVK1mFFb4dp1zIZ7fuq1bXH3f+n91UpjTLsipswqyrAYammdk/CgFJ+AkEC9ujoADTJI63+Sw6ozUK6OkG3Sl3BBXMrmXlRj9nRz+uORUhCFq4E2+tWNMFV4cpcpLl0sKTDdImQgJK37aWoeLpUjeFN4ghS6J7ilzUiLK0jhQAymmxW3JUHhWt9Sg8eVNnVYTQnF0FAMK6mJCpC0MlsDqprfjSI9IVFf1K6btPeFRXu8pQcnSpTP3fzUVI/d/NWwisoCCkmgyhBQEAK6kfsHf6lUPSrKYPwnTa8ovR4dpOHkUSfsnjsVYBNJ3ZVtG4OHUQlGmUc9CaS3eUsoiXrXTWagMlaqayzd3x5qJphJNQ6zQkgoASKai5BBQqqQVdTKcRl0YNgp0yqwIU2ZRRisKkFFMKWpppIQDSTQgBUO9RVyod6k4jMJhRUhhNDML1HKSVMTuPdShXXNjPRBTUVIJNIYVzBZUtCvFmqa1xV1TeFWpOMuSQmiEJpIBpizmn5IaJKb/AEn6oFm420jIVwCy0HSAtQSrAEKIH2g4gKcKisSKjNji12ZCeN1doym5qOjTDnNhwDx0Kf8AKUH4D6Z/ymyoo1qoAmHfktlPVD8dNw9rronJHLeLKfir+RdllcEdHBI6LUgWFNx7OWwVqLz6v/kIVjXUz6Xj6q5mzuLm/wAnqCbsaP8A3J/yVablgHN10tpI9c/JRIIyZT8i05p0rw6zmj80hpXOn7T6BbyLnhUvd8M78hHkNMuo05NA/aRsIERlc6pRc3zEy0CbC66etq/D07g6B5pPWFzTr2OGCB7XUebWYb1qMwdvM46KsqTMHhRdlYd16MmsZEVbTuQFUp08pVWHa7U5Z/pVQurtUIcz/Sqm4Uzptl9kfxKZwoD1KZF00xF5uEgh2UBCf12KcDw4EZ23XGq+pdJrz8AtIiGLmvU4duj5N3jIghCa0cJnMpnKsGnqVBNNjntOIUSx4dtLTJ4hI9n+6AU/hVWjzU3j5K+hpPiEuqPFKnm+T7BLcitI0j5ltOmqvDfIQXC0pUdA4t+PT3VGMIlrhE/mh+qEufVkEg4ENPYfks7d301nJ4zR/wAtT3bTX83J2+UJnSNEmrUgRbZeVJlKudKXny1MbdmLZJVFGrV1dRlOn5TmGtmeqPaP8mWifpYAdSdIiYdYj3Wd9JzJaYPMtWzU1X6SrBiowjyjBEZBCVSpUpff04cbmPw9k5am5Vg+G8+lspljwbsPdaW6nc8hrJHUqJ1RhwLASbQPdPdTM6izSVTeGAd3j+q2O0lTYazyxrAQJ3Ax9FnqVKzWB5ptAJM/up0aj9XVO3ZSpxtJcevT6Kbtthy2TpXWpfBcwb2vBMy0rNW9XzXVr0qep+EzTzUr0z9oGgYtjquZWa5pIe0tMzBEJ41du8dqSnPkhFi35qbWF4DWq2cVEWUVpdpnBp2+Y9km6R59ct6iEbiLYoQFrGiMTv8AlF1aNNTpsduLZFr5S8onyjExjn2b7nsrpBYADNshW7qbXltEbnQTJuAoMY7ZiwEmO6NljlvOEy+nqKmm6HCVbTtp6hWccpx053WqzVSDVcRgkqKElu8q3daKIhoWlippDyhXMWOXb0eKaxiSaSalsEIQgEonKkoE3TKgKBu/2U1AclNnkRdDwFNphyoJkyrgcFFTx5e1qkFHhSCl0GhCEjCEIQAqD6ir+FQclOM8yUsNUQpOsw+yaPxRSH2c9SpFJhhgCJVXtjj0ApqITykuLGNU3mGoYLKFQyVLTqIIQmAmkIQUINNgRUMWU2iGqmobpQ8ultB0AfRbqbpC5tI3P1Wyk6ydczUsz/NqfYQrwbLPT81Z7u6kRrp4WhipphXMSUvapENOQFBqZKE6Vva3oAqHgDBI+ateVQ8qt0rjFNQLJUIEhaKjlirvgFVLUeMUVHkuI3Hb0lRSTVNZNLWelQKsp+n5KsqWl6JSp+oKCmweYIox7aNV6mR/hVYs1W6oQ8dmhVOswd1MdGXdRZ6lPDSVBmCm+zWhNn1FZypBRUm5CdTO3Xrhv8mKrcuaBC47sldMn/8AFgdHELlnKjB0fJu9IpoQtHI20nV3jcxm6kw5IKf82aZcHsh+IAT0hDXViyptPWYdt7LM6oWV/iUqu5wdIfi6jUtRI3UazaZPxmOp+UmHZUn6n+d1bKejogSIdIgDF+yhqnVKmlIe+kS0guhwJPA91j0j9lbzPeym4Q/YYLh0UzGX20/NOhrDqtNUY01vs3AgQI95CerpVK2lA+G6k2kHPh3Xn2CzV/W2mH723M/lb6BTptFTRujdVqOFxN7e9/ojR1PTbKlAfE1Di0jzNBJIbyCqdG2k3WH4xcGsmzTc3RoxVfTcWU2ljPUCJzz+StfQI1JrOrNNR7d9oBHWQfdP+4j8LUMnV0g1xY3ds3uEQ6024VniBeQN1dr7xAIkHmYz7rLUDquoptO57Z9MwrKwmmS2mS7LyTMJa6EqGmefhupBzRuJJkXEKh9idpNucLRpGvqMLKbGzuyAST29lDUU3trTYgnynqq/S/WmWsoU2Vqzvgv8xDDP17+/RZKDJJlkxBLjwFoZRfVpik27rkuP1RoKbnOc9haXttBB8v8AmkJflVPcXU6zaTBS0umfvMPLvxjrEcJVatGualSvV+0BMNfJ9v3WnT1atCtX+G0OcWDduaDEC8xi65OoaSXOLQ0z6RgKZN1X+mo6in8MtDm/D4AaMwk+vRZtFMTJiG2m2VN9PTUWMYC4vBHxGxcGPe65rH7Hhwgx1E/knMdpdF+p+GDNKGnMHE3Cp/mHVnuIJDTxF56o1YqMpsFV5lwkCB+Z+qzUC0VJcCTFoTmMTZ62k+o9ssLzsPOVOowGkNrSTx1UNTJ2mIabjurS57aYh22AZI5TSqoHzESQThX6Zz99UUwbAFzj81lobi6GiZEEFbqZqDTv+GA5uT+aWR6/ltbU01I0anmdTfwNtneywDS1PibHANBsXcBdBuj1DNKNRvBgTtkbRzHvfCqbriWtpt0zPjY3GTf2Slv42tt7cSo0MqOaDMGAYyord4xpnabW7XEFzmhzo4JFwslFu5/suiXc24PG+WmlggK1uFWMKxuFlXp4zUNNJCSjSQhACrOVYqymnIjhRdZsJk8KLuE2WSCsZdnsVBwhTpcjqnUYfZaDZTBsoMwmFDqicpgqKAg0kISQBwqDkq84VBynEZgZTqWpn2SGUVvRCc7RfrVZENb7JAKbspBNlIabblJSYJISXFos1VEyrKpgQqglFUKTAohTZgoEI5Tpt3OSVjPK0uKRw6hgLOTKm50qCcLKnTs75LXRKyNtUAV9Iw6EVhe20elVaQS0E5N1J7ooPPZPTCGhSI1sCuYFW0K1uEjSUXFMlVuKCQeVQ9yteVnqOhNNUVnLBVdud7LRXebrM1jnmwJVwRFNBaWnzCEyDZ0GOqapVjbUyoFTH3Z91BJpUVIWhLlPlMo11hLZ7BU1cgLbQoCoxhqv+HTLZDiCbg9B7JazQCndmpp1XdGyPos5Zt052a2xCzB3KVQy72srm6d5I3t2gKwaemCHEzN4JT3GFyjEcqbBLgO62Pp06pIc4THGVOhpaYrBrmuc0n1NuR3RcposcvZ1wKegid0vN1zF1fEmOpUKbXN2kkmI9rhcpLDp0fJs8pokJoVuZroAOBOyGEm4uSPZU6prW1DtcHNNxCs09drR8Os94pZO0CfZVV3U3VXOoghgNtxlKdp00bZ07aRZLmAkQJIuq6FnsIp/EO4AN6nhbnVmaWm2rRrU3EgbiBeQsFCoBXY9z9oB3FxE3CU9tMfU1XR1DJ05Lv5ekaR3Rh7uP91nFdtF12tiZaIupfzWlPxZpmrVd6Xu4/u6wvH2h6qZP7X3inRq0qddxq03uYTIaHYTp6otrNqGkxzR+AixWd2VIen2Wmoy17Xsrb6zdzvhM3TLRJCtqOYN7WOngRe3N1jBVzLNSsExienqUaTz/MfF2n/+ZhV13se4fB37WiAXFJ6iAjQ011dc00RSote1uzaQYzzfuqaNV9AzTJvGCqlJpRqHI6eopsBqtfDqxe1u8WaLX/vssDr0XCIuAFp0riNLVLdRtqbg0N5iMzwqqjzULy5wcScgQonpeM/kv0tPU1qQqUqG6whz7kkGJE/3ZYi34erLWw8teQDJj3XQ0mm0fwW/zGqIcWzDZhl+T1WPVnTjVtNFx+GIDnDm9z9E5fafE6tJ4pvMNtG49Vn07XvrBrCQey1a2to3FzdPRuT6txPzusbHmnUDhNuic6Tr0u1o2Pa0v3OEggGf/Cm5rG6Xa4kVALR/fuqauoFTeBTADjbqApP1RdQFMUmNIEF4yfdPSdVSw7XAyW9wug7Z/ItIH2jpjaJkYuuaF1qBnUU6b3E0mWbw2cjlLJWvY1BYyiyi1lVtYDa9oMNMZPv1WKdtRjt5Z5h5xxfK16x9SpVcXVXFwdtBJuR3WOsbbeZU4tcfeNq7xusKlGgwk1i2wrGQD1AB4/oufQbDZ6rX4tvNPTbqgI2E/DbinePzWdghjR2Wk9YubGb5LUuFY3CrU24UuuJIQhCghCEAiqzlWOwqinEZDlRqCIPVS4XUfV/mqPwd4NNjYaDeCBwi3TLLpyH5Tp+oK9+kMy1wIJso1KBp4IcBeQnuIlmw3lSGVGYd2KmFLqgTCSYQo0JJlAI4KpOVccKjlOM80m5RU4CGocHPdDRJyhN6J4weoUYTJkNsm0TZNBAcqdPJPRKIaVJogAckykqIvMuUVobpS4FxMHMJ/wAk+5cYF0bifOM4U8NV7tJGCQeZ/NTZpiCd0HhT5Q/OaZAJKm8xTiDHVajQbTAM9SOlkvi0mbTcybdIj+qNleT+menQL2EmRawjKidPUY8TBbyVpFeXwwCAAS49lAahznbIl1xbi6N1FyrM5jmPIcIMyraYklWGmx1B7i+agmyVBm6mXTdVst7SqH7KOpC0afAWV8y1p6ytVG0KaI1sV7VSxWjCR0nKpxU3FUuKCQeVlrOsr3lYq7rxOVURVbagY7c4G5seisFdhIa0EnrwqasfCMRYiyjpfvTHS4IVa2X40fFplxkHH4h3TBpVGgAgjv7rNXEOacjoVN5mmJbHQDhLRFUaGEtadwF5VbRMq/4bzBa0mBBMRKqaC2QQRZNvjfSvlP8AEgdU2CX9fZBx2NPXNbTM0LWN+KGnaXCLGTMz36KGu0+o0Ul7GvY12wvEiTCq1DWU9Vpnw9zDSaXbr4sYviys1tRlfSB1TUu+JSAa2mZIdfI6WWWvbS6rMKrqpN4EKgjbVFOpuc0XhW0vy5gXUACdW4CQAIM3srjDL0WotUAZ6r3AyOF2PDw7RUDqqdZr6sSGFwO4D1COCAuS9rqlemxhO43EBdrRMa3UNPwWtq0rvDyHWvMAjP6QpzvpfHN1R4tUqavTUdQ6jUaJLWyZBaP3yuW/S1mNLjTO1drVeKioH0BSfXaXk0nGztx/X2WXUue2HaunVYT5QagIxx+iWNsnTTOuQgXW97KLILyy5sQQQbKJ+CbFwnor8mPmxFA5TiQPZIZVqRhSB4SUiGxIN0CQ6Q+0b7qyoIqkQqmWcFp1T9xpu523U3tthJ4sz/UkDYqVTPZJokH2TRZ7AKtYVSFKYRSi54VamHbm91BI6ExlJBTJfQu93+koFmQo0DDz/pKkDZRW+PRs1lbTsNJsGm4y5hwVRWqGq8vLWtJ4bhJ13KJuVUjLLsDKHi6QTcEF+IpnCXCfCZEFfpKwoatlR1NtRsEFjhINlQExd7QOqC/WzeNgc1gb5iVH4ArUXuDoLRMJ1oAaBjaoaZzw+G4OVH+3VjjjL41l1LmVHsLd84O4z7KaA1suLgSQLe6Fdrlxw8baFYzCrVjMJNYkhJNJQhCEINF9lWpOMlJNnUmML3QCBYmT2Erq62vov+GUf5aiTUptaC+IAJgkk83B+q5TaYfRrOJgsaCBGbhaHEM8Pcx2CBsfFnHkJWb0zt/FdCpXrVT8MSBJdAwFc2u1j3s1DS0gRYTPyUfDHikalUVQ2oAAxvUmb9IHfqs+pqfFruqeaXmSXdUa3dI1OydhpGE2uUc02pBNvKvQkDITSaBBRKCgEfSqVcfSVSnGeSTVZQc0V/MDcEWVbcKdGNzjzwhGf1XbKT7k9L9LJClSFxUEETnsqKhIdGLQpiHUmgDd257paY+5ItLaAIJcRx+X9VI1GsMbIkXMLLSEuk9Fa+Q0Hulo9e9VMOcaRe5xAnjiVIVaj3Bu483HNlFoikATkD5T/wCVWCQ8WuDhGjxksqypUqNIIfMzAKGE1PUZN5zbpChV9QIwVKhdriILpsOkDP5o/BZPHavybrHyK2oYpWuALibQq3yXQRAJ4+inXa4sI9Mm94ATGV6QpOBBMx06J0mhu8g7jcAhSIdSony7reyTGltIbm7bc8yhG90mCm8VXVJc9rZa391bpDDS05Cg3yaZ5AE1TtmDYBTa0thwQ0yOsB8Zvsr6azvM1x/pWqkEqUaGK2bKtgUiYSCLyqXlTcVU4whNVVXQCue8l9ZoFzPK113WKwMeG1tzhIuMrSJWV2wwOIBJMeyNNYOdHIRWM04JiLjvxZQovDMm04T/AAv+pVYFSwiwVzQNgF4iMKmqC2pO4F2ZWgEuaZMEi8cpUr1EmVnsqfDptDgLw4Qpb6YJY8bcTOMqlg+1cd1wOmbpVbcib3BS0uT2u2acn8M2MBSmjUpuaHtY4NncBE9rBQ0DBVcQQ6AbkZT1lJlLUNextRtJ7A5rqgALu9u6X7pUl7b26LWUjp9Q1lJ7HM2Cm8zuB4I7ykPD9TqtK94YynTh1SWiR5ZsenMLXptbQdS367UVGBoGzzSS7BIEdPosHiGup6qRS5cYLRtkck3yVnLla3knbPpKTari3e1jiLFxgeyrfSazVPDHsqRM3yOoVZquZAEEdwqXEueXH1ZtZayMso6el0zNRqGO+KGFpuS8At7910qlHU6WmaVKpVbSJ8h2gneeDze/1XCoautSrGqwtDiNptkLveG6wjwoEatrHbyHUzTH1B6rLOWe2nHJpxXSK9EteKbrHcbBpldPxetUraMl1SgZAcabf8Ry4XseIKjSYNZ4iKz6NIsaC6o2TtAxP+yyeLv025rNI2o1pO5xdz0HymE5d2Lznix6ePiBzml7W5vj2T1Lmk+QGC4wSZKelqOYx4bUczdYwYkdFXWLiWy4ERay0/XNfsgMBIZU3NDHQMcKBsU1kQnBFimQnUyChWv0m+oK2sfT7KoZCsq/h9kv1c+qNQeVp7J0efZTIDtPPIwlRY8tO1hvaTYI36PrJSBeFLsVbS0tV1UDbF8qep072VctJIuBwjc3pl61tRTMFM+pHwqgOAfmpBj3O8rSTxCD3LFc3TKkKNQgeWPf++4UvgvdAbBshPlBRPm+RUuFFjXMqAOH9EwZSbY3cVHJUVOJKUW7pppBN3pSCd9qAgmjARFpTSG5Q0/aN90CwTY0bm7jBOAhNumjUWj/AEhLT1NhINpRXMtaeyoUzp03LWW0qnrd7qKkBuklIgBNFn6SsGFEBSCBDQhCSjSeYCeAoZKCpAJYUoUSmmrP5gM0zqGwHc6S45HsuprdLp36caikRTYWbW0Q7cZ4C4jxBVjK1RrRTJMTP5Is/pl/pboWu+DVeW7mAtBjPPKhqWFj4c0tItB4U9LqnaVxDalRgmfIcquo8VXuhxdaZdk9Ue97Kd6QHoCECwAT5Q2ibDZSUWKSS4EFCRQYd6VUrH+lVJxnl2nwpUI3EnCifSnRqbXlsgTyeEM+Toqo809cK4n7M7Txmyrr+cnqMjorxtc2ALRg8oZXqM1PIsrnmTlRpDzCM8KVclrZ22Donul+rvrKLKYAaHl8N7qkWqhoMyQc4Sp16ewNqteTc2hVNN5gZxwnosd7rVVDCyQbgwnSIDYAvye6g6ruBhoa0mROVV8csJgAg8Hr1S0dl8dJ13gVwdpiL9+6sqtcaO4ABgje391jL3PMuMnCcuNi4kYiU9J8dtXxaMWO1u7HZOs55bLnSD1yssKQbZLS8eP3t0hpKZ8KdW3VQ9haSxwgEki4UaYlqqOsdU0v8vXc52yPhHoeh+StpelKb/RnramsNtdvcLZSws+qb924cGFoo4CKmNLMIcgKLkgg5UvKtcVS9NNZK5hpKwrdqRDCsK0hQkcJoKaiWjTF0kSS0DBwFnCk3KVKzbTSYd76jjDcSoaiAYBnlToOAJYXDzOxJEHr+qhqZ3EHjvKn9PXtb4bSpVajjU1AoltwXAweuOVLVV61as01zvLGwHHJbNitPhYovogmg4spGazj5h2gC4UvEqNClWpvosqUzVYXGm8enpH98KbfbXDHcLS6Ctr2voUA0vDSZdYWPHdYDSfRqup1Glr2EtcDwQuv4dXo0tKW6itTIBLg0l24W4I/dcku3ue8/iJOUsbd1WOOoqflVqTjJUVompsV1FoL3E22iVVTUpc1pIw6yVXh69ur4dqv5U72uDHloALwC0jmfyVOvq0vhVG1Wh9WdrX0zDbYPeyy6i1JgP8AgCycyoxx97Pmvt1fCDRcw06lF9SoXgtDI83+UrP4mwU9TsbTfT52vbBHbN/dZG1H0zupuLT1BhDqj6ji6o4ud1JlX4+9sd7XVtoawyQ4zM4VLgQbrRAJcxwDh16p0KMDbuaALgvNvZG/TLHKz0zwk4mAtBaQ8h4kAZHVdDTaSkaJdXZTpiJ81ib8c4SuUjXHLbjgrVR051FIndtg+WefZTbSpDadrRMZxNr/AFlbHGlpDcNfVmZy1g7DBKm5f0rHL17JulZp6YFRzWiJeXCT7BArU6LQzT/al1nFzOOf0WZz3FsbS5u6bA2lXaWjWrUSXP8AhMuDbM/2VGv2lcrb6W/zbmFxpUqeyckST7lZqxDqjnNjaYgfmh1Frn21G9pi4F/7KK1FoqxRLnAwbiPkE5JKi26VlgGLERcKxjnUzLRF/laVD4LyLBAY82G72nomgAW2jgWH0/oFbRqCjV3Gm14iCDPX+sqr4Twbgkm8JGk9tjJIsgRNtOm97i6rsF9vN+hWQeorp0NCHVGt+MIc0xF9ro56jKwVGtDyR5TuIjhOVvjfGe1RsZUQYJ7q5zHXG3+5URQeHXsZIVKuUVcJtMtIV/8ALRRL3OttJAHt/uramnpUw4NIJFhfuR+wRuM7nIxFsZ+im2k8gDafZah8OnBpyTBm3VsfqUw4uILW7QDH5z+qPJF5P6ZQyJm5iwVhYwO3yZjaBHdM7QIHNrhKJIdABI+iNs7bajVM02qoZWnVMY2psYZasxBa4SiO2/2cxZIJuu4kJhMEpBJCQOUBJMmAgycZsmAkAmEAOsFBSeVEETfCacic2S2MlWV2xXngopjz054Ks1QgA9CjftUw3jayVPUU6Zh4RU9SREOjoqc/VWcoGUm4UgpbRNuE0ghJZqJTSOUAn+lVjKsq4CgMps72ZVRyrCja0CXGewTiMvaNPdMNVprBjCyziclUvqkiB5W9AoJ6Rb+JuqF1sKIQBKtbRJzZHQktQAlXNbtEut2ThtIdSqnOc8yUu2nRveXnsooAThBdlCkApBhVrWgJWrxxRZTlTMNEBBfGFOhSNaq1nXKlrjju6is03CjvOJstVAyAujVbTZR+HAgBcvTnyhKXZfK4f8er/azU+ln+r9irqVgFXXaXUTGW+ZKjVkBNyRtBsoOKTXhVvckA4yonCBdSITJj1IlpWIssujUbJVDqVlUqYx4UVbVpkKpUswm31BJSp3ePdBwnXcVN/oCibuUn+kJKOhqa2mLjRqOYXt2ujkKTKr3Foc6QMKkKyn6kU8ezcZcpEwxQJlxRUOGpNNoFCEymzTpixKt1LQ2lRAyWyVWwQz3WnxFsOpHHlAI6Kb26MZ/C1TrHTVjoAFnKu1Jmu5VEWTjLk95VFCIQqZN1ekaY+KbMc6Gjkjr/AH1VbRDfKRt3dVp1799RpIsLbeG9vks9NrJcYEg5WU6Y3W/Ql1uPZTD5PmDnHA7JtFOSSInAlSIpze57oOK98tIDTJHPHZTLXuqhz/s2m8Hp0hMFgHdADAR1cQ29ktqjW/WOdTFDSMcxmBNyRiyoNOqR5zbcW+Y4PtxZN9I/ygqhsbH7XEHExBWnTllSTV+7rjbMAbXjB+fyU9NO1DaNT4lNjSJeJB9hj8lWapm8SAHD2Wo030XPpuB+JTHxGkTccx/fKyVKbWVG7SCLiDeWm4RPacpozVc0EtwLflKBUIJjg/qlTpnaQ8eVwLJjmP8Awqy4tfVBztDh9FWtoWmq6J5A/RMVHBxmJn9lQ8w15M4ec/JXBhp6gBzSd20/KEaM4MOcyQSbRzdV16hr16j67QHE37LXS2B1IPuAAVjcX1HPe6DJmFMVekqYAAMOIse8TP7KdSoTVd5dgncAR7/1Kr+E+QYk35UfhkWPSFSVr6m2mA51285Ve9vm8syRdHwzJ9lLa0Ay6EJVkybDb1ShxbckiI/8KwuaPcmPZG4A7fznCZItpuJFs8nqp0zTY9pfdnMZUKb3PawuJtIN8GLqLLkg3EB35I0S/V6dnxwWECk4AtIPELP/ACpLR5xicdyP2VrHlvqYHAW2njlbhrdJ5WnQU55LHmc8JbsbzLbjPbteWgzFpQpVnl9d7yZLnEyRCirbhJMowgzwEu6M3TAQAE0I4QaDzdSFKQLw49cFQjc4Dqthexw23DbR1HRPpz55Mrg5kSIIKlqKu+mwfVOsxzSWkiMiOvKg2HUy3kXCGmOduOlLjKdQeaRykcqx4FiMFNnJsgpgKIUwk2hoQhJQKXKCUDKCQqqIUqh8yQwmzvYKgTMAKxjPiVGsGXGFM6WGtc10y3cR0sD+6cZ55a9M0KQaSYVwoVRim4/3CQaW2gyeyeykiVNobxdSe8Ad0bHmGi0xf5pCgCze55N+nCld5MZ6ikkuMlMCbDKvOlg2fy4fRI6YwCHi7dw9phG0+cVNZNlY1reUFtQkFtyeiHMqYDHTyhpMsUi8DCiXyq7jMiUhlLSvLa0XK63h1H4VI1XjzOwufoaPxqwB9IuV09VXbTYGSJUZX8d3x8JJ51n1teAbrHp3dVXVeajypUbOITxmo5Plcn+StzSs9RpoVJb6HfkVey4TIDmlrrgpuImvlqA2TdZ9xoVNjrg+kq8PtKYWhtkEqO+UEykaMKJapqJTJmqsWKoyDK6NS6y1WpwbZlKn6gUfCeQCBMp0xBwqVjZaX4lN/pCr5U34SafiCkzKWVNgkkdkU8YmGOk2uUxQkyX97DsT+y0ii6m5vxhGHWN+qXw6Yi1pAJJ7qfJnbVH8vDo3Ee47wj+WmAH3Ikz8v6havLMSDwCfrCCAWS0gnAAOc/0S8qN1jALAJyLhX+Iv+JUY7q0FXnSVappVCWtoVCW7zhp4lZqzHVNQynHmADUblrp48rcLFNfIKh+FWahu123oqwbFVOk5T2igoKDwmyaajy6rT6vJMKTI3CBcqs31U42MVjc8RMhTXMHEbOsEH9k4Jj8r90nxB4Gbe4RNiYwkqJbrmPl/fzRVIbRdy7I7GQUrBjXGYDg0/MK8sJo12EeZsZ6XCXS5Gui5leLH4VenDgGjIz9P3WTTbxXr6B8GoDNN56j+oVXh9Uua+gCNzftacnBGRCt1rg7x2mGyXeWRA6Ja1bGl6laalYmlSqyXOa6ACZ2u5t0Kq1LXOLWUxI2ywk8ZH0wp0wH130yx2xo2uIvcG0d4Vmio1A3TuqtI2A2Ivd0gfQEqevY7VUoeGlsu+K0PHl/E3IVWsYG61pa3ykRHYha/DmDUabe0Yrn4fcWn8pV1Xw81tW2pO2nwCcWt/VLymOXs/DePpy6tI/CqGL7Af/k5a9Qzy6eoBYsa0z1BI/otVHRVKn2hpmKtZsN2nytbOfoFHY+vq3acwNlfe0HlqLnsTDSkNFN9MkwQ0R3t/usbmy4t4gzHy/qupqWh9c2MBriL/wCYD9vyXLrS2pTPUOKMLsuSahMc8sa4G0Y+iRc4SDfB/ZNztlN+60f0/wB1mqaxkQ0F3TotJNsbVg3fDpbjO635FRquLaVR1jEfssp1VTaxoDRsweVB2oqOY5pIh2bLTwRtvJAf3kRa2Eg6dSbf9sR+RWenrBuaXswRce0KdN4Nd72mRsmfYBHjo5dr6TtznGQAXumVLbBIIuWwIKizyuIi28xzlTB3GBz/AFUXsqRLg523HflTGncDcDbBFvqq2gBoIwTCnvcGuBuDMfRS0x/GI+oxiU0okmE5De5Vuwxa5SyllSAQOxCaEIMKLrBSUHm6ZZdJ6YA1ZdgBajSBuxwdzcKig3YG1CPK4O9la17WuDZAIaD7qa5crukW+UDadwEd1B7Wb4LCx3cQcK0+oX82U69erWcDqH/EcB6j+kpbLemZ2nL3DbcyAq3AtaAWxNwtR2kgtaRHQqiu6djd0hohVKrHK26QCkEgE0OmGhJCDCAhCCVvMuKEjlNUyNl6jVrsQQHQCcH6LLRG6q0YlaCyCYi05U1hydrRVqNDcAC4t3B/oo7nEta4QAIj6x+qrNMtEf8AtsUHcQbmCdyTNJoABMyRdT2QS2cHH1/oqwwuk5zKbKZdEXJgX/JILIaYjMWJUi2+LRAHQf2VWWuabg/4v2TLHCWkOBxdI0g0AgNEjBg36FMeouwSZIGMyoAua4OaSLg/nKJIbEQADjoMIMiz7MDJIDTPsf8Ab6ql9NrSZaWmJluFfuiIEm2eqmw76rdrZcLieeye7FY9+ktE/wDltO6o7Dh5T1WMvNQue4yV3a2k04oOY1/kLfibInbIkQfdc3UaH4VQ7dzZxI7x+6mZS135cl8ZGGCFJh+0+SudQcPxtgnPyn9lEadzaTaocCIk/lb/AOwWkcuWeNmmmmZCsVNI2VqTJXVYKjC0/I9FnY9zHFj8hais9du/3GCnCWseJVsrBTfBvYrWx8hBrFFycpFAVOVNRshaHBUvREqaYPDoLTIUC3btE8QpEQ8FQgtqhhFiPL2VQsbrJFl3j3Un+opAFlQEiLpn1FDpnRNwpUhNVozJhLDVOgdtVrxeCClVRpDXlwkk3IbPTop/BEeqxAHy4V1cAamoIc0tcTtdY/RQZjAtBWW2diG1s2dcmZjnCPg+kgTBtHdWna0jytv2US+ACIAE/kjdJf4bqf5euGP2/DeRJcNwbcXha6ujp0NT8d/w3U3BxpVKckbhiVjo0qNV72Vd4e+TTIFt183UNPq6lAfDDpY4eZjrgqL36bYZeLFqKNZ1VziN9/UMFUfDe0ncwhdSHDc+G2LXR1E/3+arLg4Q5tiZkHPpt/8AX81rMmeWdt25pF0tryR5T9Fsc2WmImSCT8v6JNplpkHMj5cqvJFzrNTqgg1HZLojkBWse0gGeTP1Wc6aTuDoWzT/AA6dE0nU9wIMOAvJEJ5aZ48eVQBJPWwsrK9NzNOXkesSFu0VDTgmqQXt+J6ZghsWn81orsoP8OpNcw1RZo2PAIhufqsrlqtpw3TnaVvxH6ug8QHMtbDmiQtunoGvTJYAXVWNabWBJEKWzTlh1rHFsWfTc25dtiB+qnQ1DKGkhsfH9YLAS0Hht+n9FOVt6a44flYfBfDKrKp1LwCCTTptm7nY+QW7VVKOmq1ajae/VuG0W9I47DhZ21arCwtfBZO23pJyffuqxTAEDCLd3dOccxmhRr1mOY5wYQLkAEbnHJJzKvdqa9ZjmuI3vBG6YDQcn378BU7VYW7Bt/Ec9uyVv6qY6i2nrTQpOZRpBvkFNg4a3k9yVbS8UqtY8VmB7jdsCALYWOEiErJexrTXQ8TrUqW0g1KhqbpJtHRTPiFGpVZVq6fbUYwtDmmZsc/VYUDExdLUN3HmjqaRNM2kMmeM5+a894vUbp9TtiSGWHuZXQdrqHh/hjxu31TdrYsXHP0H6rzFetU1FR1Wq7c92SVfDx3e/wAYc2ck0VWs+q6XGe3Ci0EnEoa261aanvfYx811W6jlntW/TlrA7qqC0i69rpfBm1vCnV6rgOgjK834lpf5d205ys8OTd0vLj9bcuVJjy0yDHCi7KS3YbdGnXb8G7gDGTyf7CrqauHkUxJm3RZWOixuCuhoadNmoa/bvf8A9tsWLuJWdknutMZcumo0xTpgHqJ98n9VRUry1oAvtXTrsa1gY6/95+d1ytQ0CsQ2zeAscbt6GPBccfKqnOKiApbULQgApJBNJQS5TQ1ABMBVFTeVt8E0H/ENcGEwxnmPlkHsjepuoy9s/pYC6AGggfNMN2bS67W3YRY+y7mpZof5YHRaOi127Ztq1CXADJAiL9Vlf4QXUnav+ZNGhEND2y9zowOCM3UzOOe8V7Ya1CqxzXubAd6XC4+o/RVkH4u7aNsCwtb+wu23wfV6nRuDqLdLRDfKyo7zVDmY4WHU+EavRUw+tTFNoNiXy53yyiZTpOWFnTAJeQGyGj8RGeqqeSah3ZFlqBOA6A3Lo/JZPxH3KqHxfZIJoQh1hCEIMINmlCTzDU01UE0ghNksomKoWiTeB1F1Xo6J1Go2NMWPEn5K9+hrskFtz9R0/wDCm2dMs8crdxB7vNkCOR0jKZcC7a0i97fRVvo7twc4NaLOjjsT+yuZSq1nNa2m48AnP95R6kZTG05gkYEkTkE56oa7zEBoBBzNsJt0lVwlrSb8jhRuKh3uHDncW/v9VPo/GztY1ziZdkjbAUjUO68GDJBz0VANT4bHFpFNwJE5J/sqySSInHqAslYfSZewt2xPltPaEObSsQYJKi0VXuho3CT9Fa3S19s/Ae5ovAufp9UvUVMcr7VinPpdJ5nhT0mmOoqBgdsflpmL8Kt5fSY/e0ggE3sSRNoV1NjntlrSRmRc9kr0rCe/a6rVraIfy/mBJIbUkg1BkKo63UPHw/5kupyY3FWVaj6tMMc/cBicz/crI6kNxAwCQlNfq88r+IOcIhx3AmT+0qEjY4YOBbBspCnmBwmaZkjorlYCiVoCy0zDo+S0gyFSicqXK5wVL04TNVsdw4yraT1CQHkOjaWzfFiFS1wp1nU+htKrW4nft0Q6yUqpj5CkpUkVW9MqLrpkpepNIOxpF+qRCbIwbRgopJFjgw+k8x9P6FAoNdDi3bJP7/7fVMeXmVNj27pfaDB+v9FO6qVW7ThtVzNu4tJbJ6qx+n8xaBsvgdJQagvkumCE3EvIAFgSRfulbVT2k4wHvDrxJ+QUpgnHpx84UtdSqMeWPZtcGGm4AcxY/MKsOPxGnqwt+dil3F9VZV9BLTO2B+YQBLXSbl7hi9yUnEEH3Bj+/ZTqDyktadoeDjgn/cJbGjdThwEG4mPcpGjTq02iS0uyDyFbXZtdTAHqpSI5IKobd9ZhNhdsdCFM/td9ekH0KrJ2nOI/vuqy6o1rgDIiwIwVe2oYbwXHCW4EyR+ar2zulD3OcSQI6Ae6judM9DZW1HNbk2AMlLcwOAgm8flKqM6rDVJrVKPomBA7KduuRKnvDgWEgm1uVcGNaCG3P4j1KANgj8X6BCjbWQQJ6lSCQUklBEJiymxm6XOs0ZP7JBFg2+ci/wCEH9VFScS50n6dFFCaMIskbI5TI7KTW7ztmO/RRsrD5G7fxOu7t2QHG8WqF+qDRZjWgNCxStfirdupnqFildmH1jzeS/yqZdCtoPDXNJMBZlY0eUmfknYiZO43xur8L4OGAQFytXWNZ8lxJVlDSPrUXvGGZlZarC2VGOEl9LyztmlU3uJSQcoWrI25C62iA+M0hxa5o3NhckZW3TVC3U0jwRCjObdfxcpMvbqPMz1WOrcOceDZaZWfUN8sjEyVhHt83vH0qyFEhAMWTVvPJCaSAEyYCQuovKCt0iTJldvwR1TS0DWY4tNQ3HBGL/muKxpe9rRlxhd9rRTY2m3DRCjkvrQwm7utFA09xNYN2NE7Yu88ALZR8QotIfWoOq6gSW7GeWm20AcLmyrAXNoPcDG4hg/U/ssGlx26rfFX1qjRpKFWq8gio6ILDwBNhKxaxjdSx+mY1p1JANas95LWf5d39FlFV7XbmPLXREgqD3Da1puGYBuB8k5JEeDA2lPxabQapFh8OzD3J6dlzwF3TVIBOIC4Qwt8btE45ikhJCpRoQhACjUwpKuonE5dIJpLTptKKzd737WTEDJTt0z7bv4dOzVPqAX27Wn3PHf/AMrZrGO8Qefg1GafRUjD60+t3MckrOwtYwMYNrQIgJyBECIwue3+W2njdaaaOn0jdRSpVDsA9FK0ttlx/wAR/JbNVqtJoa9PT/D+IfTU+EbmfwD5xJXKY5rHNeGMJadw3CRPVRp02U2+Wd2d03nt0Surd09X8eg1epbp2fDcxu+mz4tcDDejfmf0WKjoaGq0mlqOYTU1M1K3Fm2ge5IWE0w6kC57nF7y55cZL4iJ/Nb/APiGygGUWbXtpBgJAs68n8/qp66Pxv6067w2lX0bW03tBbULnOGG53R/8YHsuDo/Df8AieoO6qGaZgl5BkxwPcrs6XX0Ton0NQ5lF5YaLSSfMADBPTKy6+rSrAaXRfZaNhkubmq7r7J4XKek3GXuNFShS0tAjS6VtVrPPaluDWgT6ib4Winq9V8MsGnoHUtcPs4AaWOFiCqvDNTToMFB8ue1pZSiS5zSPSREEBSo61jg59Gg1lKhLWVQNz8zHt9VOR6vTQ/UOruNLVeFl8iSYBAF7SUVXeH0KMGq3Tti9NhAntI/ZQmrqaHxjS3jLfjuMnpYcRdJ4cRTp0jRc7b9k1tIGOpk4HdQeowv0NPVU40GneRMCo7yiegkrl1tNXpPc2oHBxgR07/qu6K2u1VUU6WqcaDB9rW27WDrB5TfWYXvoaI+Wftq4kimOYPLlpjlYzywmTzVSo59Wmxv4iZ5EDlFNxcSSRe4ldTX6V1QVXafTb6j2Np0qTRekzq4dSuU6jV0VMM1O2m8GNhM+09FvNWenPnhcaMVVpZhZSWkB0bHTBb/AEK1U8Jj8D7LPUK01FmqJwKSxzmk7SQbSAq6zWkjdZ2Nx6d1rFNh0zXC7pO6IMCeUn0wKZLSCDzkJzIsuP8AWam8sdtOR0wtAMrPUYAxu0hpEwJspUnkWKdiZVxSITkZSmUgg5JmU3JMJG4jgIp/i1rg5x3Nkxcq00mgxPZUky5pESe8SpGSCBMEfQ2CiwSrG0gRPHVWsa0W+SoLvM1t4DoI+qm1213YFufdTZWuNelr6Zmv0+mfVpE1HMDTUZmejgc/rZLT+E6SlRJq12AVYA+IC3a4HIn9Fd4BqG/C2VAXA/h2zY9Pz6LbWNRg8gL28U6ouT/ldn+xdc9t6a3vTBT8A09V/wAUPb8EuO9rXSO/9fmra3gtP+W2GzANpLeR1/P8gstPxGtoq7jS0zywv3Oa50EjuCTfC0s8cfvJqaJ7Nt2EOBBHQo/l2PHL8cOtQezw8F4+10lU06gGb4Psf3WXc17g5guW7bL1I1Oi1epeDRew6hoY7dADjxMYPErzLNHWPiDdK2m6nU3mz8d74wtMbsXf6yNPkpAi8SAci/CVU+VziedoPvZdjxTRv3P1gptGla0NpkEXcLf1XH2/Ea1kwLzJWku2WWOlGoJGmLgIJbBB4k3Vj2gtbgAOiZvPX9Qh7CdoBJZgE8qD5NdjpO2TI6yVpLGVatpJgAk9ArWtDIe7P4R+6GgFpLvQD/8AI9EOO4yRJXO9LQ78lEIT4ygwApBKw5uiTxlI0mtc9wa3JUnuEBjPS38z1TdNJvw585u89OyrQVJBKkkQgiTThTp0nPcGNsTkngIGiYAGl5wMDqUhyTcq5zd8Xhos1QNMkpbFjleLsljXZ6rkL1FfRmvp3tiXEeX3XmHtLXEHIK7OHKWaef8AJwuOW/7JWU7qtTadrQVq5XoPCtL8dpD6jKbGiSD+LsuR4jtFdwpnygqLNa9tg4gdiqazi87iZRove1ZSQhMzVzHkbSMtMhUph0JWLwy07PxBY8G4T3AiDhc/TVpb8N2RhaASue46r2uP5EzxJ9Msd26pAK0OBEFQLHNOCQhOWP7EUindIkDKbOgna1VG5Q4klCbK3bX4bT31y84YJ+a6gMrL4ZSnTE/43XPYLVt2khYcl3W+E1DLgAVZqPJspY2C47m6NLTFWuxpwDJKpqPdVrvcTclZrBco7ikZSv0v0VJKs77GoYjylckYXWcz4rHMxuELjklji0i4MFbcfTPO6TQoh08JyrTs0SlKJQNnKg9OUnXTTUFp0lXYSw4Nx7qiEwEX3Cjoh6bnw1nzP9/RZada8PPzV1XywM2CxuPtpv0n8RS+Is8qUwLJaKVsNSKNHuCfzKiHqNc7fhDpSCr3JaV5NAemandZg9G9Gh5NTapY9r2mHtu1wyFu03iLWacaepSlhdLi0DzDJBHcx8lyA9MP8w91NxPcrvVfFKYpD4lSmxxv8LduDbemwxiyg1xpUzqK8spVBJqVcu6ANHvyuLuDXvMAEknCQcBfpieEvCE658Y3FgZRPwxgHyho6AfuqKuv1NV0B7KFMellJuO9+VhD090pzGQ9RP4j2B22tW85l3nIn6KWmo0K9Cro3sA+IdzHE/jHE91Q43SBufY/oVXsrIzu0goh0F7Sw3YTIWmkZaFLUahuopMe6fjxteYs4cH3VOmJi60lt7c+eMnS5+FlqGy11PSsVU2KcQY+PSaHMghwkGLtv1VNaj8bc9tM03W3AGx7jotdFzmsG0xIuOFNpJbUEAS3gAchLy0vW+3GfScTJJJ6lOk5zHQ7BXTNMHhVuoDor/yM7xzfpGm6RBUiqtppVC0q4XQlA4UWi9huIvCm5VxulsxNp6IE9rWQafFs244KuYIBIuTEWVDH16NbZqNo3ghrzYT7q7TxVaHUx9nz1aVOUENgE722JEAHr1RSJYXNIO0jyuH6KVClVr1g1jS/dYAZC9Fp/BG0QP5h9Ooal2hwMOHXqD7LPLKTtrjGbwR7nPqNadwPmAGRe/uvU0nEseypta6biRnMhcFnhVPTVXOaXt4IcYg9Wv8A6rc0VdOIr1DqGVOXNG5vuBMjmVz5Xd9Ncptg8SbV07/hPqGowuJaSyI7A9Pmse4xld3Uup09DU3E16ZuGVDj2cuBO3unHRxXcMuJHmC0aIOo0natwzLKLTfe42WU3AabdEmOdTeHtJa9psQcdwmvKbjv1W06eidRqNZRNUF9S8tpSLn++SuJq/DNMylRY1zqJLHlvxCIeQZAJ7hZ3lzt4fVqPDnbnBzpDjxKv1b6dRtJjADTp02tiPxZJ+v6Jz1fTH/H/br6PTaPVaKnupBzGQ5si4I4Pf8AWy8+3QsNCjratJxoNqOFdjRdjZzlaNPq6ulqb6QJBEFm6A7+5QNY+noqlNpd8R1TcHQCLggyE8bYnLiYXeYi0AWA6JI9lJDZGJTAhEfVPCDBsrabfhNFU+o+gH9UUaW8GpUB+E3/AOx6BSqlxMvI3Hgcdkj0qz/VNoLvZMCbSr6FIOk3AHKNnJtTtPRGwmAMlWw3fZ1lPYAN35JbPxVCmCQ3JV72bKZAy7J7Jsa1ok9JM8Kqs4742ncb+yW9noRvftbZo5U20w59iA0G/ZRE06JBs99gDlaadN0EuaQDG0dSlQgfuy9tmCw6leb8Z0myp/MMbFN5vHBXpHNe92xsuP5DunqNIK9EaSJD8np3V8efhWHNxzkx08KmtXiGhqaDUupVBMGzhghZV6Mss3Hj2XG6oQhCZEhCEEEIQgzBgytVKvvs4wevVZEJWbXhyXC7jfJ6ph7xgrLTrxZ9wtAhwlpkLKzTuw5Zn1TLnnlRjkpkQlcoVSQnELo+F6IVHDUV/LSbdoP4j/RK3U2Um7p1dJpRS0lFpBDtkn3KjVoxEOJClU1unYPNWE9FmPitAekOdHZcusrduncnrbbo2/DpVXhvmDSLrJTpzE8k4sqz4uBSLRRIJMkys58Sf+GmAAnMMk/5MW4USKYO6N7lEnT0XOLnTbBK5dTVVqplzyIEQFTBIN7lXOP+2d5Z+OqddRYSYaSBxcLl6t7KtX4jRE5tz1SIgASgxF8LTHGTpnlyeXaDWqRYCLWQMJgwqaSRDaQkVblEIHipSJV+zsltRtPipupAFTIhLcJgXJ4CBqRJowFr1TQa0tiIAt7KFDTuFQbnDvCtqsDyC0wDgLO32d6UBsotI5CkRsakxzTd5tKESr9cQ3VBpHpY0flKoLgeOyfidZrtc7gQJ+ioNQBokRuwAnMfRXL2ukSluUWPafLG3o5Aa68CYyQjQ2lu7qTHedvuFScdOynSM16fTcEaEqys4Cq6DaUmuko1gLNVUaYEHhUh0Ja9H5arSHweqC5UBx4VjHJaV5bTlwElFMy5o6lQe6ew6JU3/bs6bgjQtR3QrNMZcR3VFXy1HDurtLcqvxlk21BLFgqizlvcfKsdYS4pxBUz5B7K6ifPHVrv0VGKQM9k6Tvtmf6gprVbKYVU3unuS0ENU2aYfyCoMMhWPM03A4hU07EdCtMemWc9pPUA2SrXiyi1NMbKW2tTDKgB91u8Np0tONXIa1z9O5rQcOJj6rksqhjh7rpg7t7N0uLS9vuMj6LLKXTfGy32PD2UtPtOoBqibObYt+U3H5rrVdfTqM+GNQ2pTz8OuLfJ+Q73/NcZrtzZ7qQMLK+7t0eEav5qqx00qtZjeGmoXR27j3Q6u6tV3VI3bSA5rQ0zkYWaQUbi0h7T5hcKV6jW7VVn0/hvrvcw5BIuqfY2UXmH/wCXj24TPuhck/DmBCTjLx/mFigZ68pQbifM0yEGg50weRZSYZlv+IWHfj++6To3dNwVe624GCmlIEo3Yk8pPMOltg4bgonjtdMkfdKZwpRNzhEWQCxkR7qdGk6tV2AwMuccAdVEMc5wYwS51gFpqgUGfy1M7nG9Vw5PT2SOI1Koe4NpyKdMQyP1UqdEm5EDJJWjT0CGGpVhrRiclQqH4x2NBDOVO1yKNrg0kHyk27rVpmmpSIB2yblDqOxgdxaAimDScHOJI6ApWq0bqLKZlgwIA6ptYZJdBA6cqva6o7c4ROAAtNFpsQCS2zARYu6/JIr6ApNktcPT5nHienyUdPTBcZb9obknAWipTL3Cix2LvcRnso1PKG6WndzhLo4b/uknamnT+PW3bPILNkcdfmrnOLi802na0ZVzgWUobG42A6JimBSDDcc90t7G1GmpljC+rHJ/qUqbdrPjABtWtZkn0t6/32VtVgq1RSkhrRuqHt0UKlekyoKhbueRFNvDW/1TRayeKaGnq9L8N427BLXxeegHReQ12gr6CuaVdm08dCvfkbqoLrhsEjq7j6ZWTXDRVKLv54s+G707jcDkjuVvxctx9Ofm4ZnN/rwKFs1tLTNrkaN73U+C8RCyFpC75dvMs1dIoQhMghCEEEIQgBMEjBSQg9rW13fiutDHscJB+RWJXUhDfdRlI24+XKdrw8B0uEjor3ag1fU89IOFlUgFFjWctX5TAvCpFuVNr3Dup0rz2mYUS5RMm6XIT0m5GSdqYSAEI9kFs0ZsnCBckJkg5+0EuBhV/Hb0KtaAS/efJz3WOq8PeS0Bo4AVSbVlyZYyLjqgMCVW7U1Dgx7KlCrxjHLmzv6majzlx+qjJ6pITZ7qW9w5KbKha4OUEI0JlXXZqW1WiLD8Q5UnamXGOLBcmm91N4c0rY0hwDm2B/JY3CR048tsWl5KTTLmz1SQPUEaVs6jA6sajrgcdUnCXF34jgdFIkTPTCjNzaT1SP0GyLQrg+22Y6qqY7pTZGjlWPALdx4EAKFAzqmcXS3ODQJt0UWk/FB6I0m321a5xdq38yqAEqp3VJ6ptPCWvR73TE8XhTbgqJO11x81Yx4a26VVKTxA6qtlqrePMFc+s3YebLGasuHWU5KMrF2rG3UvHUyrtI3CpePi6kmZsFtos2gWRek3tY+zVjqGNy11D5Vhcd1vqlimrKTTUpPaMx+6oFSId0utOndsLT/mysbxsc5nQqtK3trrw2s8DEyFDclXP3bv8TAVWHJSKtWE+U9ITY3yhQi0dTCvYLQn0yt30i8eVQ/CrntlpVQFkJVZqALp6QRrmVCbBrgf/iVzgPtQOpha6bwKb6oIiCxpB5Nv0lO9CX3E2vJaIVgdAHYKgOEWt0UpuufT0JVu4p71UHfNEwlpW2kO3U2Hp5T8v9ipNMgKhjppvHNnD5f+fyUt0GUtKlXgxHCRMFjucOVPxEF+Q64JlLStp1Mqt0TI5uh7x8QXs4Qq3EADqCnIm1aDNLuw/kf7/NRm2folTMvAn1eUqBccYhMl2TKU90yREm616Kk2mDqqzYptEtB/EVJpBjdDRFQx/MVB5QfwDqnS0wpt+PXqcSApUabnudrNVN7gH8gpGodS8fENuAotVAxr9UQ6SGCSBwtDKYEWAA5U3OENpUIDsYx3Sc06h/w6bobHmcFKtjcA0uFyMThRY3awCo7c4XL3CMq7ytPw6IAIs45KgQ2Jc4kNuB1KC2qZT+MfKSGzbiByrvM1ocwbSfJRacxyVJg/7eDG6ocBo6J0WvqVjXeLEQwH8Lf90Jt2k1jNPTl7i60uKp0zHb31XQaj7nt0CdUfHrfBEFrPM/oTwFo2+UhpA6QkCJgzExhQfVLWEkABmZ6qQMQIkwqXua520/d0/M+eTwEoA2m80jS3APq+eq7oOAl/L02ahpaHONNsuJ5JwFKjUBZUe4QWjc49+i5vjGsfotA1kn+Yr+YmcTn6CyvGXK6Rll4zajxTxoUA+hpofVM7n8NPMLztarUrPL6ry9x5JR7qJC7sMJjPTzuTkyzpIsRdEIWrFW9rcKOwKWSShPaUCzoolpCtRCNjSlCuLeyWwJ7LSpCs+HOFNtG90bg0qY0uPZaQ1Sa1rbKSi3bTHHSIbCcQnCFKwE4gJcqQQZBCcISAlOYSwEIBqLjtYTymqtS6A0JwbQru202tBzdZlJ7tzpUVrJpjlluhNJPaYmLJpJC06bQ19Vu+EwuAzCrNF4c5u2S3KWwqQhCZBW0am1pacG47FVICV9ql1XQaZaD1U25WbTulhHRaG8rKxvLszc90pAsjCL9ElbAIKMomeyLkSMIM4kKMAFOUkEUXUwbd1HlOUjIkyZQZSmHKQuUwUbmkKlrC5wHTKvZkqVNzKDmmoWgzN08U52RKmW0vO+zepClU8Tptb9iC93cQAsWr1J1FT/0mWYFLTnTwyQ8VAZLj6YV/453WX+W31G74pqM3FsAgEde6rgNplxNypGoy3mkdlEAOG97oNyxsdFExXcmigwMpEVAdxvB46BZNa3Y+kYhz6e531MflC0tqCRUqu2sAve5PRYK1c16zqhwbAdAjR430ued2kou6S1FBhq1AwGJ5SpQ7QvHLXSnpbVN3QhGPauT6tVcNa6lRYIDRP1Ug2FW0ufWNR7du64HZXltks77RhP4oPgNVBcIVzmqiJDkodVsO7UNi91ocNrGU3CC0Sfc/7fqqWDZLoxYe5RWLmV3tebynetHx/bdWCx5hT3Z6qhlQqW6SSs9OqZLpnPRPdHKzg3Ut+EtK8mmm+KjScYPsUwSCQcixWberXvEtffzif6pWLmS4KO+6q3zygvgpaV5LD5rdDKTzJIwSlPmI6pPPJQEt8N75Tqukh3+MTbqqJglSBLqRHLDun8j+yekbdbS6Zteod0NpMu4rafhl/wAau2KNMRTZH5q2gxlGlLjNJmAPxuVIcatcuqQ4C5E29lzWtjIfqzvcdv8AhbGAtBo7C1jRJI4sfcq1u0NDiI7fsoOqmm8mJqOtA4CQ2qrn4LDTpiXRc/sFbQb/AC+ns5u530HUqhv2tYidxbcnv/dgr3Ol4AZc2Am3/gJEjJna0+UZ6lRDg4fEcB8KnG1sRudwE3kuIZT9RsP6/wB/srg1m67vJRue7uSmLVVUbGNoTufUO6oeSrNRU+BpxAlzjDQeqr0x+IX6h4gOuJOG8LNVqP1OqaQbA+VvQdUBspsFNoaM5ceSU3uaxvmSe6DciVRUcHuaHDy57WSPa19UU6e854HfhV0dj6go1bn1PHG44B9lVSca7zWI8oO2k08nqUENpVnupS42ZuJ9bzymna1rGRVDGkMe6wbYCP6lea8eq/F8Sc0YpgNF5XoTdrGtMN/br9JPzXlvEnbvEa5iAXWHQLfgn8nP8i/xZURZNOF1uFHaq6gwArTAE4Vbb+Yi5TJHbCA0KRCALJDRBqe0JgKQCBpHamBAThWsokmTYJbVMdqQITWgUWYuoOpQRBtyEtn4WK+icWT2OESEEHomNIpoQgAImE4hEJATKYShNACIThJAAFwsurMuHstYEglZtYPM32hVj2nLplQnwktWIVgcS2OAq0wg3ofANZXptqUNLSNSpUEQBhYPENPX01V/xQWvJurvA/FneF6kVmNaSOCoeMeKO8R1Dq1SJdkBLxk9l5W+nJOUJkpJgIQhBr9MYcVqBkFZKAl61gWWWTXHo8+yN0cIi0KUWUrIFpEp7hxhR2iVOyDRI5UThSjjoouQDAso8qRsEgBCDCjUcWtLmiSpDlM0XVmkNdGE52nK+lDKtZ7gylBcegVLxD3bnS4GCuhSonTlw+GXjqDBQ5tPc0Opubyd4vdayydOey3tkoUalRu5m2BaScLp0Xu/lnN1Lg57HWtweEvh6WlUpPaxwc6INN1o6H6IbQaGveXS7gG0dz80XLYkRfppbvAaN+bQLqtzNjXBx2lhLiT0Um1HPcKdFm6oReePmsepIBLA4uc67jH5KYoVKh1BAFmNEBRkC2EhYJFx90mkul9GtTYyoxzoDhb3U6OopUwWzJzPBzZZWmnl4PaFF5YSdjSB3Mq8cIjPkt9O7V+AKFI03tqF4JgHGOFUA8SGP3QYh3lXFa4tcC0wRgjK0s1ri4OqAv4MGJSuCJldt7Kpe4tLHBwyISIEm8duVfp3abV0Zp0ngjyu3PwVc1tOlQcHUo3OzMYWepF+VrA+GRusALCeTa/1RrYe6lV/xNg+4ss2uqy0jlx/IKpr3fBaDds46J3H9aYZ69Lo4BspXAyqmvgI3yp012s3JhyqlPcjR+SZMq1r5o39TXW9j/4VG5SYZJbgOEJaOZLQ5S3XvhUAzgqXmiAp0uZrd8GeiZfNjhUTZJzyEeJ/5FxdhOjU+1AOHeU/NU7p5UN0FGi83r2l2ocRTaGsp2aen+60MYGQA0bRwFBoaxoaywHAUycNGck9AuF1pvJDg83f+BvHuVjO51Tb6n/qeqsrv2eZ5AMeUDp1KVNpa3eAd7xzlrf6lMkxDGhjCZ5c3k8/0Ce4sY8NaTUdYAWgdB/VRDoMNMgZKno3NqVHVQJ2na335KQPTh1NpcAS4+Vtsd/76BOuN7maYA7PU8nBHRXmq1p27otuPYLNqa7qrhQom34iOiAlqKrGsayQRkgcqrSw5hqmxf2wFZDaBp0dOPtXNgHgDkoqu3ObQpnytu4nkjqmSuqW7pJjkrLudq63wmSKf4jgrS57YNvJPS7yovf8Nnw5DKtQXLR6W9k4FtPYfM2C1vlaB+ZWYGKcAR5nmehJgH6So6asxu0UwTTcXQXZtdLeXt7ubBJ+X9SgJbz0Eu8ot8/0gLheMs263e301Gg/l/4+q7BcXOuctz0n/Y/ks+uoDV0y0eVw8zSf0/T6LXjuqx5Z5YuChScx1N5Y8EOHBUHmF1uHSFS5DfqhDRMnkpgFMtFymgNJ4VjaL3cQO6WzktQAU2sc6wCuZRa27rlWCwspuTSYf2gKTaYnLkfqmTJ7Jd0l9BI90T1RKCAsgoSQCLRKTWAn2UlIWbPVCdKi1RVhUTdUViKaUfVMISaDglJPJCAkBDLm6zasTTB6FaiJyqNTemYTnab0wIQULZiEIQgGCiUkIAQhCAEITAJwEGt09nraB5QVlpM2z1Ws4WWTXEhlOUhhOFKghKDhG1BmRzyoumykJwk7hAImyUQhEoA5V9MEsG2Jf5Y+aoJgK/TsdWoupsO17TIKcTUqrqmphlJhIDiDiSQFGgx9V5pvtsbIJF+0q9hbR2tYNgbPmAvcKqkx5r/CdLnXIONwz9VSEmafbT3uNpiWjChUoPAL53NAnbKurOLHFzvKCbyLFOk4OYSH7apMAC4wjYUfBDwx+nf8NuXzY947LnvO97nRYmQt+sJoUPhlwNSpYxgDosRCDhBNtN1Qw0SUgIW/Rs20w6D5sx0SNmraTa4Mad0dDKVSjQaxrWtqNqA+fct1UBlSrU9NN/EXH9lTqtdWpNb8MudEgkXg91flplrblO076TGV7Gn8TYOs5XQb4Yd4qvY5ocefLH0WfWsqt0uxwIY1wMEQtQ1FdlNr6jH/AA2NiHTEIuV0NJ1tL8BjWUjsIcKjiTMkYN1XV1VWowNcWk/hAHPuh1Q1qrX19xbgAWA6LS1lFw+xpM6l3DT7qTjhas/8w5sztO2eq0aRgNKpu5ZZZagBrv2mRuMHrdbNIQXgHmQjLpph2zpgqJkEg5BQkvaVxwiUi4m5JPdE9boG0pTDiCCM5ChNkSgbWOs8jjhG4qLvQ13IsUbpSPaYcfkk4yoykSg9nuhG5RmVEp6Tt7lrpJ4VktEnAySqA+Aqqx+I74QcQIl7h+ELzpHpbFIitVdXq+ZjTDRw4/7K/wCL8Qlxu0ZP+Iqjc07WAbaYsB2Te/a0BrbYaP7/AL+iYWOeXNcIJ2t3OI4CnTqVPhsp0BsAA8zm9UmM2U9h8zjdx6lP44c43x+akEzTE/EL6xe5xwpSzS0SG3J6ZcUn1mUxLnQq6bmsb8er6zcf5R0CCWF79PS83m1D87eOwVZcWNO8xgEA/kqhUeahqPtOJ47/AN91Dy1jJkt4EqtFtcx4EVqjot5QcDuq4qVGCoGjc4yQ83jhVVKwc8jbIYYiPUeiKb3DUk1DL3NwMBPQ2nvgkE2YSJ7nP5KJqiQ2fMf7/r9FQHGB3JcUg4CQcAR8sf1T0na/cC0ng8f32lQc+bkQeVWXtuJv/f8AfzUHVICqQrRWFOq0/FaHfquZ8Gk+qYBDRxKv1NYgbRnqoUxtYtsdyMctWmGUhhojuiGj8IAUZRKC9JSj3UZRKYSQSopOPCBsXQFFEymk+ifCScEGOeyAEcoSlBA3t1U3EQocoJQCST5SKZEQkQfkpc9kIIgmy7j2RCkz0z1umkEXVbmgk8jCmSokQLIJhq0Sx3ZVkFdFwkKo074WkyZ3Fjgo2notW3/KiIEp7TpnDCn8Mq6LIg5RsaVfCR8MK0NkYT2GeyWz0rDAOFYGzgKWxTaIFktnMSayD3Vhyo/iHumVFaRIJAoBQY+aDSSQEFAE3SqfhSlJxkjsgAWCSMpyAgEtWiBNSaTgKzbhpw8dFlOZBhRgyCCQRgjITia9CGaHWxTrh2mr9HWn2OCq63g1SjPw9Q14iA4tuAufR8X1FNvw9QxmopdHC6vGu8McLNr6c9GOcB+SaFh0lRvmq1GiLktEKp9elTa4aVgI5efSPnyqqmq0H4GVtQePiOMfmstWs+uRvgNGGNwEHFTiXuc9x3E8lB7KRCihRLq6bSVKukZWoEOO3a5h7fuuWbLoeG6imIZ8Z2nrCwflr/cIKkWVvibH5P4aqnT+NSdSovDXMk7TugzldcVtUxv2umpahvWm79j/AFWY1aYmdDWZPHw5/RG0MPijnDSVaZcHC3m63sUaLUtdtpEw1wgFwkOPQ9FdqHsfTLGaWqPM0n7M3AMxdTqax7Wkt0wpN6vcGhH4bO+k9zvtWinTE3Jn8lz9frDW+yp2pNtA5T1WqqVyQHyOdogf7rOGwEzkQYIV9DJI4gqoiFZQEl4522RV4jUCKxIw66rVte4pu6hVT0ulDoRKIvgjqhMjm/coNkrWTPtZASBlrh80gU2HzD81EiDBSNKeqUpJ8IAyoputCimT1zqu1s/koMcQ2DEuMu7np8lQH7nbjgen+qkHRfEYAXD4vQ8mgkBwIyqjqAahLQSGHa2OTyVBhNWttBhou49Aqq5L6oo0oGQIwByUTErk2VdX5Ttk8OI/QIFUU2lrb1R9Af8AZZqjw1jWUz5ad56lUt3bdjTNR5uQn4wrm2aematT4lV0tbgde6dSs6pUPDQYUN3w6YYDYcqAMNjEpaG1lWpLb2kxHQJuqbWSLRj3WZrjVqkAeVv5pVKgdU/ys/P+8J+JeSbHfCZuyQP/ACVN9Q+VzTGVnefs3zyouOALAQAq1tPks3/OB/f7InMdVQHT7cKW6ffqnobSJ2qqrVDWm8oc43useoJdI4V447RlkTJqVC4mR0V25VUyGtgG/KnIP/lVUyiUBEE4BPyTg9D9EjEpEoI6goQAozN5TdiOqUJlQgWQUJkYJg3ynwkESkDRKRNlHdJA+aAlx3QiZSTBykhCCJNIJoIE8cmyscIxhVi7vYSpEyhKIvfhB4TQgkTmITiyD6gg4TBcJOAspEKJ9UdBKZERdGEyEkgUwmiMHunFigEnHKUJ8IMAeYFMxKGi5QgAZSd6kwleUGaOE8KJMoBIFyewTSHqPsgCLSlA6KZt7JWKAjZEKUIQEdqW2M3Cnyg+lMtINbBKCbpk3UUAyZCjwmbJcIBEqJE5TTTSlT1OooR8Ks9oHEyFqZ4prfhz8UH/ANqxnKnT9DgEWjSx/iGrqeqtHsFRULql3uLj3Kj1QTZA0BkKQwT0UUAwbIUTvUVKgYqhQIuQcpsO17XdCmItqf8ATt/yvIVLDDgrdQdrnN4JlUNyidC9r3gvM4sqzkxhSHN0OBMWSBGC0fRKZPdIYTbm/KYEJ1JkON5SgzZTgmmR0MoCtCOtkQggSkg4QmHf3xhIvjv0HVVbkw+Aal4w0/uuTTq2vJDKDmzAnzkfiPQLPTftkyAcf7KFSoajgxtmMFh+5UqdMbPNeU9aG9ptBcwEmGZ/3VlCzt5zwqaz3BvlwOECo5lGTk4RobXOrNdMm0x7qLqhc4wqc1Gg5AupF1+yNFtIOLNwBgkR7JbmsaLewVbCdpc+xN/YKt4c47pgcJ6La9ztwF4USe6jOETCehswU5kSVAuI4TlA2DcHqs1SnLrTMLTMTOFXcgmLnCqFWPZVb6SYBSHxRgrbAIvhLbECLnPZV5I8WOaguT+SA+pN1qiXYsFEtG8DojZaUipWbgn6o+PWnLv/AJFXwDNlIMF+AjZ6Z/iVIkiUvivBMt/RaA380bAeEbg1Wf4/YpjUNA8zTPFv91d8MfNIsE4RuD2q/mW9EfzDOh+qn8JpOEjSbGE/Re0RXYcg/wDy/wBlNtSlJLi4E9CFD4DRMiUjTaQn6LdW/F0/D6k/6Af3Rvpn0vPzEfus4pBHwUag8qv3jqjcOo/NUfB90ClPJ+qNQvKry6EfEB5VPwu5TZSJOe90tQbrQx4AKluaVjJqidptykKlYdPoE/EeTaL8JRcSYWJ1aqSZFz2S/mHo8aXk3+UuyE9srB/NP/so/mXd/qjxo8o3bDPZLbDnfRZRrHDr9ApHVG0+9gEvGjcXkKJaSYVX80P8P6/1R/Ndm/n/AFRqjcWAR8kwCQPdQ/mWHIH6JjUUcQ4ezv8AZGqNxItThR+PTN90fNMVqcSX/kP6o1RuGwepMC8obUpXG8//ABH9U99I2FRvzB/olo0W2ASN3KcjAIPtP9EAD297IMlHlWQDhzPm9v8AVHw3RYbj/lugIFRw4q3Y7/A7/wCJUC0gmx+iAJkKIsUwQ3NkgQb8ICcKJspbgQomCkB0SPCYAsUEecJhCblLNlIth59koumSJMpTZMtujaUyRRCiWkv9lK4wghCspZPsq4MKVIxVjqEGgc90Qm+A4oaUBFB4CcwUjcJgP9SipSMKBthBtOqbJaR0WYEBaHSaTHH2WZEF7SnzeXHCuDiRB+SqpiFZEkC0nEooiBziEjnMKwggXv17KAE8SgDBBU2u2kkAeyh8roaYIQDL5PoAPZRkdEnja4t6FJMjJCQKEkE648ztgPv2ClWeNu3ACTBsaeXG5VRBcduZXO6E6AsSeVdugKAEBRc4i6Oz6Nw3u28ZKKjgXAcC6ROxvUlREzBzygkmSSXdceyTjLoyBdyZftEqqTfdybpwbTmXX4uUVHnaoT8ygmQEFtLd2gIlRQgtpSnKiiY9kxs3mSGDJRO49uFHiRl36I59kBIx8m3UJlsnlM3t9VEGXHoEBLDVWwzuPXCm7CGiAmQGcYTIsG9cpNBgT7lMCST8kgeUWhCIQYPpNrpdk0vkgi6qOQBg9VODEJRJkYCZIPtbqonEQm87ak5gQogkz9UyKOUJpnEpgghoThAHmQRgKYG1pI6JNCYEwJSNEiAols4Vhuouz+SNhWW4kXSLAfwq0hRbJF09lpX8NvQKIotJWhzQMpAQEbo0qFFgMxPZHwg7srMN904hG6NKvgN5UPgdLrQ4WCEbo1Gf+XBQdOBhyvAygi1sp+VLxjKKBOCmNOTytQbAhMDPKPKjxjI+iSbYFlH4TlqGAj8Q6I8h4svwX9EttQckLYImeUiEeQ8WT7TumHVAeVoAlyYbdPyLTN8WoP8Awn8WowhzXFpPQrVtE4QWguMiUeUGlQ1+q27fjVI/1FL+cqkQ7zdC4SrfhMF4T2jEJbg1VP8AMvOabP8A4D+iBqozSb9FdFgkWNImEbh6qP8AMsDZNFnyJ/ql/NUzH2cexP8AVS2CMKIpiRZHoezFem65a6feP2SGopT6Xj5z+yNjQBbkpGkJBhHoe0vi0jfefbb/ALpfFZ/i/JL4Y6BQdSG3HEo9D2ta6mb7wPdALB+Np+azfDKRpkKtQt1rt1B9iFINuDCxBjuitpUzm6VglaDTa4nM9lD4IGCstwbEoD3f4j9UaG2n4H+ZHwjFyIVHxH/43fVP4j87ijVPax1B5Plg/NL+XrHDZ+aiK1QYKY1FQdPoj2PS8MezTkPGDKyvEOMKf8w88N+iT7kGMhE9HbtEFXAGBIIHEqla6Lm1afwyLgfVFEUEEEnrlIghWPa6SImLqBuJ5SAiFE4TvMcoJkbUyFUXa7/EFWrT5qMZ2lVJgIQnH0QTq1HQClSbEuOXIHnG7g8JkrB0GTdVglzjOAcIJSMAR1ygAuN3GwwAnTJInhV1CXGBgKRO1kD6Jp2C6Xi0gI3SlwgIBzAEpfiHYJG5HQXTGZTJJJEphIBBu4N+ZRwgCW3y657BMCbygfXqjujnaDfJQCJgElDRDUiNzwOApOmIGSgI3LuwUwEgNosFKBj5pAjIbPKcIs4x0TQYRCEFALuj900BBEbBJnp75TdiFF0/sgkAy+4nPCREAlTuRi6iSmSPVEIQDdMGgZsmkO4QExbOEuXEHskPNANhylTEN+coCcqP4wE7EJXDx7JAyFAnY3BJPRTNyobjuJi2AmD4Q4EkN45TYISBJLvyQCd6gB1TYSxwcIJBm6eT7I4QAlCZN+gSGUAgPMe6HSD0TJioAOkobLpPCAAEYBKBlM2akFYFlIWSKfOEwEQgppAWhIp3QUwAiZJ+SSefqghgCyMo/RMHywkZQkBKeC4Inze6AiLujojn2CeBKYHlk5TCEEAFMBBwOiEAQoRBKmkRJQEA2LoDbzwpRCBlMkS3MKTLBBuSmEBme2HFDW7jYK57bEqtlr4VJApkOBhRqN2vPSVppnco12+k9kvL2rXpmQmRdCpIhW1GxRpnsq1oADtGIy0kJU4z8d+inSZLp3bR1Q10FvUWRCDXPlsEzHVVOzI5TO7bAMhKJBHZIyN44KREAHqnM3PISItbCaUqIDi5vUKqIU2nBRUEOPTKAgiEwiEydTAskokmLqQWDoRIkqt4HxBN1cBaVRUB3TKcTTcLTMcobxyOECSL8p8JkE+JSAQ4WhIF+6fCBkn5BMJgAYCkEkxAE8IAAlwb8ypfuoASCTl3HZS78pAWmBgKJJGPUUwAIbwEgPNPJTBhoaLfNAEmSkTLtv1TM2AMEpGY5PSykBDScxcqIufZDshvzKAYFu/KEIwkAhIymgFlNGAongymRZcg2MZhMGLni6iCfmggVEi6llI3smESgJuFkm9EEaRkNKZnoeyYCAMNgZQ4+U9TZHI+qCgFxCRJ326QnkpE+cIBnF+UgIsidzzGAnx3QAXQ0oFlHLwOl1IclMGBcwonP9FII4CQIkxCQTNoSB5QCdt3WzCla0fMKG2xPLimybg+6YSCH+gIFotKRGEgipfijlEXRyUAFGEEYQgDlCOiB1QCATGCgZQLApgSgYQMeyIskBl3ySiQibt6JjGcIAjHRDjYI5CHm6AHemPZI2lDuegKDlMFCfFkZRhARIhAFyjhHCADCG9+iBPOEmxujhAOoPK76qmnBMHCvdMm02WdhhyqdJaKVgioJ2/NFON5HzUzkKf1f4xuEOPukeivqsAeCOVBzAYIV7RpWtOn81Co3oQVmIhX6M/aub/iaQi9CKgJkcqdjB6qJG2oU2OAMRMpGnBi3VIgbnXwpNB3cj2UC0hzgc9UGgRBP1SnKm4Y+ijewTIYsMqVSdrXfIqPdWRuoHnn2QFIJCfCSEydEXddSOYSaIO5SHVYNycq3MsrHETdVuO50DARCpNBDbp8hMmyXRMjkzASOT2QLIBn2QALCExYJApygGj1ENjuUpAk8KTfKMXNygAm5/v2RMBAmfzKR6IBEy7smkIMwnygExuSRdS6/RIm1spjtgIBtH5JC4k8odO2OShIBHKEp5QDKCYCI5OEpnzGwjCAL5OUslMXuieEyRcSY90FHP5INwgEbowkDeEOMBMgUDCAcm8BAx3QRjujlMYVVQ8BAWcknqiZSE7QJvCOEAsEJOE+6mLkqOXIMNEBDnGIFu6ZwoES6eqCNo2glSP7IRn62QDRwhJBkUj5WEpkSICTh5QJQEgLBKYLh0CmFG0nqgDog+oeyfIUfxfJAEy5P8SOUjlAB9Q9kp5RMbj0QLAT2TIH9kxYI/okcJAx+aYuDdIXlSaJaEAikB+qliyBgoCJw0oGSmRbOCjBFsoAHqjsk+7h7qQHmUSJqD3QZPFj7oIupObZB6oCKHYTQRLSOqAjwgXkI4hA5TBHF0mWeCnxdMQH2CCMeofMLK61QjutUYIxKz1bPVQqsYT8Rs9Fc+YsqQDubJ4VymqiNVofSkZCobhWh1yCokZThVS7KlQdtrMMxdRcIPZAyCqSu1Q21yOFVh09Fo1YkNf1ErOcC94ShrIcXCDM8qRMuMi7bIaz7MGSC08JbSSSckoNFwgWKRgkkKRaefZKIAGDCARwByrdPf2IgqqYyp0ztcAEBSW7Xlp4MIi8KzUN+1nhwlQiU0t4tDeUFxNgLqLpLjwETAtZYtgQAD+IlMCBAuk31ExPCnbKYRIv2UGmXHoFMkmw9yUCAICCI3RCYMQkTKAEJhGMoAyQOBcpm57C5QBDLi58xTv+6AJgGReFBxhtzcqR6cnKi8Tz7BADQGtupNjKg7gdSpYQBl09MKwWMdFWwRAyclTc7a22eEBEmXE/KUAXQLAQiYSBlKyJ6oGRKYBEi6jUMkNCHGSYwFENtJyUEnhtkCwQFEzMcIB4HdIGWpqAN4TI/wASPxScBEw4pNlzh05QDjyhs3N00iZMjn9FIC89EAnmAkR5QOSpG7oSnzE5ACCFggCALJxNkykpGQG+6TU3jhAEJgilbf2UnECOZSAgII0HjsExhR6oBodYfJIJ5CAXKIBjqnYT0Sa2CSgJSkbSVHdeMpuyfdAPkWS6qSggGLqJ9XeFIAJD1HsEAiPLHUp8p5AS5QB/REfRBwSmeiCJNlm/JR6qQ9MoAyJQTY2STJ8plAD/AEj3Q64b7ofYexCH+hBpj1H2REvCVM7r9UN+8HRIw/F+pUY8oUnR+ZTAlo9kBDakFMfmkRdBq4QMkzwmRdH5ppLKZHmCjFgmTfumR4+qq1DYgq6JBnoq6t2MKcKjNMHkKxuAq23p91YBYBTVRF4v3UWgGFa4SFVEcpwVXUF74Va0OALVQRBhWhqeN+kB5BWXpJgLTp/PQqM6XWcTcJQ6s3k+UG36qe0loLfSD9FVI3GMcLTQux04NkqaNRnknMXyq+RN4KuAFmkqk3seCiBEf7IAuOPdEA7otCRmI4CYW1xNNr4wYVQBzwrgN9EtgTCpbAEz2hEFarlM4gG5QhvXrhZtDAgQEYQhIF7ITSTAsiLyhBmLIICDfunEkN+ZUdsNnkKbJgk+p10A5Jmc9ExjtypMbMklJ/QJGgASoAzf6eylUIDCOqgSQ1obkpkkRJCfMzhAAY0k/NOJ7clADAeubofd0RhSnaJKhjJSBpIlBTAxlEwhBuUAgAm42slEuQDIJ+iCAKSBZqSZD8QQB5iUZf2hAwUATaU4hsclEYnASuZ6mwQAItGFPAUP8I6Jm8AIBtMgu+iGcuwJsk4wFIDa0DgIEPlGSkDdMCJnJKSkTdBj5pAyhxsmSOTKlZJgsnkgIIwACAbBRGAhxkO+iJkIA4Tx3SnhE5QADIFsoc4iwyUcoFygIxt+qkclDrIPIQAPTKU2TNmKIyEBKbKIOUcIhASEiAonqpGZ9gkTygA8oJugjI5QLoIFSA8o+STwdp6wpNj4YnoEBGCETAhP8JSHPsg0nGxtdFtqDgoYPKEjOmIHRDI+L8kwEmiHk/JADsdpTaPKAkbtHumw+UIOIlBuPmE4mIzKXX2SNEi6hioAriMKswKgCcKotvHRIepSAIPzSFnppTGR7Kkm0dFewWCoePM7snCpsPkVwiAs7D5exV9PEIpxI2hUOMF3RWvNgoAhxvdEFVk2VRJcZN1a4bVU7KuJq/SOirt4eIKqqDbUM2RTO2o0zaVZq27NQ7vdL9CqIg9VbRc7fAOQqpwEx2sUBdUdPYqLocQeSEMeTLXCQbfNIgfDBwQbpGiYSIMJkfklblMLqBVThtqOacTZSY4tLSLjonqRDmv6hH6F8XjjlSSaCE1lWhohBSJQYSRi6aCLkJniFGd07fqpN8vsLpkIJIbxypgdTlDRAk5KYsZzF/mkZzcwVDmUfhA5yUnnY2UBF/m8sJMALiRaErxJyrGja0BMoDcxwLpsnJ5ul26qUSPf9EjRcSY+qIkhDfNLuqYCCLbFp90u6kcQooAAhACD0ScQI/IJgnXcGj5oadwNkARPUpjBTIvxfmkmDlIZA7SkBEEmU+YSA6dVIHyz1QSJuYRM9QOqIMF3JRfhMBskymTA7nhDhMAcpky72QaJMuDfmpE5KbPUeyCIMJAohvsETZDpt3KZzCDRAEWSJIBtM2CZs1KIDb3PCZAYCci6EQYJiSgEbAe6EXlJBH+iXCCj9kAE56ptFrm6OgUrCEGi6QDF0zk+1ym4WSPPsgg70/JRspPFvolElBkeEGeEyMJEIIE+ZyD0KRNiMJkyY7pgj+6YsO90cj3TSITZSiGlo6hQPpKsFgRlBq7lqZtP0QLNARFjKAl+Jw7BSbdoUQfO72ClT9KVOGoMHmcp4Sb6nE9EBEemO6k27YSFwPdSb6R8/wBUjhDlIWH1TwSEQgydcD6qL+D3UosFGp6E4KRGfdRLSXFWGL9YlIiSU0hth81TXtUMK+P1VOoEPB7JxNVtOAtDYWdolwCvAg3KMjhvgtVJthXEtIIKrsAiCouu64sq32x9VMmQFDsVUTURiFp1gltOp1aFm9lqd59CL3YYKKIyqQUU2lMJCIm8qZ8wDuqi08KYEAxwZSNHaXD3UD6RZS6Te/HRBsC0XAMoBAjmVdUG7TXElqpiYg54WilBa5nBCV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764" y="2437366"/>
            <a:ext cx="2166706" cy="3851922"/>
          </a:xfrm>
          <a:prstGeom prst="rect">
            <a:avLst/>
          </a:prstGeom>
        </p:spPr>
      </p:pic>
      <p:pic>
        <p:nvPicPr>
          <p:cNvPr id="8" name="Picture 2" descr="Image result for disneyland pari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43762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all complete the medication form today to allow us to administer medication such as </a:t>
            </a:r>
            <a:r>
              <a:rPr lang="en-GB" dirty="0" err="1"/>
              <a:t>C</a:t>
            </a:r>
            <a:r>
              <a:rPr lang="en-GB" dirty="0" err="1" smtClean="0"/>
              <a:t>alpol</a:t>
            </a:r>
            <a:r>
              <a:rPr lang="en-GB" dirty="0" smtClean="0"/>
              <a:t>, travel sickness tablets etc.</a:t>
            </a:r>
          </a:p>
          <a:p>
            <a:r>
              <a:rPr lang="en-GB" dirty="0" smtClean="0"/>
              <a:t>If your child needs regular medication e.g. on a morning or night we have an extra medication form we need you to complete today. </a:t>
            </a:r>
          </a:p>
          <a:p>
            <a:r>
              <a:rPr lang="en-GB" dirty="0" smtClean="0"/>
              <a:t>Please can all medication be in school on Monday 17</a:t>
            </a:r>
            <a:r>
              <a:rPr lang="en-GB" baseline="30000" dirty="0" smtClean="0"/>
              <a:t>th</a:t>
            </a:r>
            <a:r>
              <a:rPr lang="en-GB" dirty="0" smtClean="0"/>
              <a:t> June 2019. It must have the doctors label on with the child's name on for us to be able to administer it. Please make sure it is also in date.</a:t>
            </a:r>
            <a:endParaRPr lang="en-GB" dirty="0"/>
          </a:p>
        </p:txBody>
      </p:sp>
      <p:pic>
        <p:nvPicPr>
          <p:cNvPr id="4" name="Picture 2" descr="Image result for disneyland par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43762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65" y="4482789"/>
            <a:ext cx="1924979" cy="19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 are so excited to be taking the children here!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solidFill>
                  <a:srgbClr val="00B0F0"/>
                </a:solidFill>
              </a:rPr>
              <a:t>It will be amazing!!!!</a:t>
            </a:r>
            <a:endParaRPr lang="en-GB" sz="48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49" y="3245004"/>
            <a:ext cx="4373158" cy="28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8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School mobile number if there are any REAL emergencies is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07933250992</a:t>
            </a:r>
          </a:p>
        </p:txBody>
      </p:sp>
      <p:pic>
        <p:nvPicPr>
          <p:cNvPr id="4" name="Picture 2" descr="Image result for disneyland par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43762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9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attending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Mrs </a:t>
            </a:r>
            <a:r>
              <a:rPr lang="en-GB" dirty="0" err="1" smtClean="0"/>
              <a:t>Skillcorn</a:t>
            </a:r>
            <a:endParaRPr lang="en-GB" dirty="0" smtClean="0"/>
          </a:p>
          <a:p>
            <a:r>
              <a:rPr lang="en-GB" dirty="0" smtClean="0"/>
              <a:t>Mrs </a:t>
            </a:r>
            <a:r>
              <a:rPr lang="en-GB" dirty="0" err="1" smtClean="0"/>
              <a:t>Twidle</a:t>
            </a:r>
            <a:endParaRPr lang="en-GB" dirty="0" smtClean="0"/>
          </a:p>
          <a:p>
            <a:r>
              <a:rPr lang="en-GB" dirty="0" smtClean="0"/>
              <a:t>Mrs Cook</a:t>
            </a:r>
          </a:p>
          <a:p>
            <a:r>
              <a:rPr lang="en-GB" dirty="0" smtClean="0"/>
              <a:t>Mr Abbott</a:t>
            </a:r>
          </a:p>
          <a:p>
            <a:r>
              <a:rPr lang="en-GB" dirty="0" smtClean="0"/>
              <a:t>Mrs Alexander – first aider</a:t>
            </a:r>
          </a:p>
          <a:p>
            <a:r>
              <a:rPr lang="en-GB" dirty="0" smtClean="0"/>
              <a:t>Miss Pickering – first aider</a:t>
            </a:r>
            <a:endParaRPr lang="en-GB" dirty="0"/>
          </a:p>
        </p:txBody>
      </p:sp>
      <p:pic>
        <p:nvPicPr>
          <p:cNvPr id="4" name="Picture 2" descr="Image result for disneyland pari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76" y="276622"/>
            <a:ext cx="2810934" cy="14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94" y="641555"/>
            <a:ext cx="10018713" cy="1752599"/>
          </a:xfrm>
        </p:spPr>
        <p:txBody>
          <a:bodyPr/>
          <a:lstStyle/>
          <a:p>
            <a:r>
              <a:rPr lang="en-GB" dirty="0" smtClean="0"/>
              <a:t>Wednesday 19</a:t>
            </a:r>
            <a:r>
              <a:rPr lang="en-GB" baseline="30000" dirty="0" smtClean="0"/>
              <a:t>th</a:t>
            </a:r>
            <a:r>
              <a:rPr lang="en-GB" dirty="0" smtClean="0"/>
              <a:t> June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Please arrive at school for </a:t>
            </a:r>
            <a:r>
              <a:rPr lang="en-GB" dirty="0" smtClean="0">
                <a:solidFill>
                  <a:srgbClr val="FF0000"/>
                </a:solidFill>
              </a:rPr>
              <a:t>9:30pm</a:t>
            </a:r>
            <a:r>
              <a:rPr lang="en-GB" dirty="0" smtClean="0"/>
              <a:t>, we will leave school at 10:00pm and travel to Folkestone by coach. This journey will be approximately a 6 hour journey. For this reason, </a:t>
            </a:r>
            <a:r>
              <a:rPr lang="en-GB" dirty="0" smtClean="0">
                <a:solidFill>
                  <a:srgbClr val="FF0000"/>
                </a:solidFill>
              </a:rPr>
              <a:t>ALL</a:t>
            </a:r>
            <a:r>
              <a:rPr lang="en-GB" dirty="0" smtClean="0"/>
              <a:t> children will be given travel sickness tablets. </a:t>
            </a:r>
          </a:p>
          <a:p>
            <a:r>
              <a:rPr lang="en-GB" dirty="0" smtClean="0"/>
              <a:t>Children need to come to school in </a:t>
            </a:r>
            <a:r>
              <a:rPr lang="en-GB" b="1" dirty="0" smtClean="0"/>
              <a:t>non – uniform</a:t>
            </a:r>
            <a:r>
              <a:rPr lang="en-GB" dirty="0" smtClean="0"/>
              <a:t>. Appropriate clothing – tracksuit bottoms, joggers, leggings, t-shirt,  jumper / sweatshirt and trainers.</a:t>
            </a:r>
          </a:p>
          <a:p>
            <a:r>
              <a:rPr lang="en-GB" dirty="0" smtClean="0"/>
              <a:t>We have a travel pillow for each child to sleep with on the coach, if you want to send a small blanket for the night journey please free to do so. These will be kept on the coach ready for the return journey.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B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88" y="296308"/>
            <a:ext cx="3206839" cy="140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isneyland pari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01" y="5338628"/>
            <a:ext cx="2810934" cy="14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948" y="183524"/>
            <a:ext cx="10018713" cy="10528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children need to take: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3805" y="709948"/>
            <a:ext cx="1004552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Children do not need to bring a lot with them!!!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small holdall bag – they do not need a suitcase!!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Pyjamas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Toiletries – toothbrush, toothpaste, hair brush, shower gel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pair of comfortable shoes – trainers will be ideal as they will be walking a long way! No flip flops or sandals.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thin waterproof coat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backpack for during the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Sun 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refillable water bottle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Sun cream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Underwear and socks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</a:t>
            </a:r>
            <a:r>
              <a:rPr lang="en-GB" sz="2000" dirty="0" smtClean="0"/>
              <a:t> jumper for an evening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1 pair of leggings / joggers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Shorts and T-shirt x 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reading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Purse / wallet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Picture 2" descr="Image result for disneyland pari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59" y="5294671"/>
            <a:ext cx="2810934" cy="14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3669" y="3289609"/>
            <a:ext cx="364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Please make sure everything is labelled with your child’s name.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Please </a:t>
            </a:r>
            <a:r>
              <a:rPr lang="en-GB" b="1" dirty="0"/>
              <a:t>do not bring</a:t>
            </a:r>
            <a:r>
              <a:rPr lang="en-GB" b="1" dirty="0" smtClean="0"/>
              <a:t>: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dirty="0">
                <a:solidFill>
                  <a:schemeClr val="tx1"/>
                </a:solidFill>
              </a:rPr>
              <a:t>Mobile phones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Games consoles / electronic devices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Jewellery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Aerosols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Hair straighteners / dryers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disneyland pari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01" y="5191433"/>
            <a:ext cx="2810934" cy="14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12871"/>
            <a:ext cx="10018713" cy="1752599"/>
          </a:xfrm>
        </p:spPr>
        <p:txBody>
          <a:bodyPr/>
          <a:lstStyle/>
          <a:p>
            <a:r>
              <a:rPr lang="en-GB" dirty="0"/>
              <a:t>Disney Hotel Cheyenne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7433" y="1624937"/>
            <a:ext cx="979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0684" y="2852669"/>
            <a:ext cx="8596668" cy="3880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Children will be in twin or triple rooms along the same corridor with staff rooms in between.</a:t>
            </a:r>
          </a:p>
          <a:p>
            <a:r>
              <a:rPr lang="en-GB" dirty="0" smtClean="0"/>
              <a:t>Each room is </a:t>
            </a:r>
            <a:r>
              <a:rPr lang="en-GB" dirty="0" err="1" smtClean="0"/>
              <a:t>en</a:t>
            </a:r>
            <a:r>
              <a:rPr lang="en-GB" dirty="0"/>
              <a:t>-</a:t>
            </a:r>
            <a:r>
              <a:rPr lang="en-GB" dirty="0" smtClean="0"/>
              <a:t>suite.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4" descr="Image result for disney hotel cheye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522" y="4557612"/>
            <a:ext cx="2899306" cy="193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disney hotel cheyen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20" y="736954"/>
            <a:ext cx="4836148" cy="19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disneyland pari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77216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2625" y="334963"/>
            <a:ext cx="10018713" cy="1752600"/>
          </a:xfrm>
        </p:spPr>
        <p:txBody>
          <a:bodyPr/>
          <a:lstStyle/>
          <a:p>
            <a:r>
              <a:rPr lang="en-GB" dirty="0" smtClean="0"/>
              <a:t>Meals</a:t>
            </a:r>
            <a:endParaRPr lang="en-GB" dirty="0"/>
          </a:p>
        </p:txBody>
      </p:sp>
      <p:pic>
        <p:nvPicPr>
          <p:cNvPr id="8" name="Picture 2" descr="Image result for disneyland par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77216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625" y="1144981"/>
            <a:ext cx="8328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Children will need to bring with them a packed breakfast for the Thursday morning as we arrive in France</a:t>
            </a:r>
            <a:r>
              <a:rPr lang="en-GB" dirty="0" smtClean="0"/>
              <a:t>. Please make sure they have a drink with them.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other meals are then included in the Disney parks and hotel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Packed breakfast when we arrive in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Lunch in one of the restaurants in Disney Studios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Evening Meal – The Rainforest 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Supper will be provided for them</a:t>
            </a:r>
            <a:endParaRPr lang="en-GB" dirty="0"/>
          </a:p>
        </p:txBody>
      </p:sp>
      <p:pic>
        <p:nvPicPr>
          <p:cNvPr id="10" name="Picture 2" descr="Image result for rainforest ca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9" y="4114675"/>
            <a:ext cx="3825777" cy="215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1" y="4114675"/>
            <a:ext cx="3228623" cy="215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03" y="335075"/>
            <a:ext cx="10018713" cy="800551"/>
          </a:xfrm>
        </p:spPr>
        <p:txBody>
          <a:bodyPr>
            <a:normAutofit/>
          </a:bodyPr>
          <a:lstStyle/>
          <a:p>
            <a:r>
              <a:rPr lang="en-GB" dirty="0" smtClean="0"/>
              <a:t>Meals continued ......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3003" y="1135626"/>
            <a:ext cx="8888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Breakfast at the hotel – Continental buffet style breakfast.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Lunch at one of the restaurants in Disneyland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Evening meal – The Plaza Gardens Buffet Restaurant. This restaurant has an international menu – pizza, pasta, salads etc. This is a buffet service restaurant where children can serve themselves a selection of starters, mains and desserts!!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Supper will be provided to the children.</a:t>
            </a:r>
            <a:endParaRPr lang="en-GB" dirty="0"/>
          </a:p>
        </p:txBody>
      </p:sp>
      <p:pic>
        <p:nvPicPr>
          <p:cNvPr id="1026" name="Picture 2" descr="https://media.disneylandparis.com/d4th/en-us/images/n017985_2050jan01_plaza-gardens-restaurant_16-9_tcm795-159071.jp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3" y="3314591"/>
            <a:ext cx="3934204" cy="221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761" y="3314591"/>
            <a:ext cx="3934205" cy="2212990"/>
          </a:xfrm>
          <a:prstGeom prst="rect">
            <a:avLst/>
          </a:prstGeom>
        </p:spPr>
      </p:pic>
      <p:pic>
        <p:nvPicPr>
          <p:cNvPr id="11" name="Picture 2" descr="Image result for disneyland pari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77216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39469" y="5855110"/>
            <a:ext cx="641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ALL restaurants have vegetarian options so all dietary requirements will be catered for.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2" y="269849"/>
            <a:ext cx="10018713" cy="1516487"/>
          </a:xfrm>
        </p:spPr>
        <p:txBody>
          <a:bodyPr>
            <a:normAutofit/>
          </a:bodyPr>
          <a:lstStyle/>
          <a:p>
            <a:r>
              <a:rPr lang="en-GB" dirty="0" smtClean="0"/>
              <a:t>Itinerary – Thursday 20</a:t>
            </a:r>
            <a:r>
              <a:rPr lang="en-GB" baseline="30000" dirty="0" smtClean="0"/>
              <a:t>th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09859" y="1493949"/>
            <a:ext cx="9893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0654" y="1028092"/>
            <a:ext cx="85864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6:00am Channel Tunnel crossing – Folkestone to Calais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6:30am Arrive in France and travel to Disneyland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10:30am Arrive at Disney Hotel Cheyenne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11.30am Enter Disneyland!!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6:30pm Evening Meal at the Rainforest 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8:30pm back to the hotel</a:t>
            </a:r>
            <a:endParaRPr lang="en-GB" sz="2800" dirty="0"/>
          </a:p>
        </p:txBody>
      </p:sp>
      <p:pic>
        <p:nvPicPr>
          <p:cNvPr id="6" name="Picture 2" descr="Image result for disneyland par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75" y="77216"/>
            <a:ext cx="2283848" cy="11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se2.mm.bing.net/th?id=OIP.Q34ZAxt-WOWGD-ZBFT81DQHaLH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05" y="3604629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1004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Disneyland Paris</vt:lpstr>
      <vt:lpstr>Staff attending</vt:lpstr>
      <vt:lpstr>Wednesday 19th June 2019</vt:lpstr>
      <vt:lpstr>What children need to take: </vt:lpstr>
      <vt:lpstr> Please do not bring:  Mobile phones Games consoles / electronic devices Jewellery Aerosols Hair straighteners / dryers </vt:lpstr>
      <vt:lpstr>Disney Hotel Cheyenne</vt:lpstr>
      <vt:lpstr>Meals</vt:lpstr>
      <vt:lpstr>Meals continued ......</vt:lpstr>
      <vt:lpstr>Itinerary – Thursday 20th</vt:lpstr>
      <vt:lpstr>Itinerary – Friday 21st </vt:lpstr>
      <vt:lpstr>Itinerary – Saturday 22nd  </vt:lpstr>
      <vt:lpstr>Spending Money</vt:lpstr>
      <vt:lpstr>Ehic Cards and Passports  </vt:lpstr>
      <vt:lpstr>Keeping you updated</vt:lpstr>
      <vt:lpstr>Autograph books</vt:lpstr>
      <vt:lpstr>Medication</vt:lpstr>
      <vt:lpstr>We are so excited to be taking the children here!</vt:lpstr>
      <vt:lpstr>School mobile number if there are any REAL emergencies is  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Caythorpe Court</dc:title>
  <dc:creator>Offline</dc:creator>
  <cp:lastModifiedBy>Abbott, Jason</cp:lastModifiedBy>
  <cp:revision>35</cp:revision>
  <cp:lastPrinted>2018-05-02T14:39:16Z</cp:lastPrinted>
  <dcterms:created xsi:type="dcterms:W3CDTF">2018-05-01T19:46:40Z</dcterms:created>
  <dcterms:modified xsi:type="dcterms:W3CDTF">2019-05-22T14:47:33Z</dcterms:modified>
</cp:coreProperties>
</file>